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3" r:id="rId5"/>
    <p:sldMasterId id="2147483684" r:id="rId6"/>
  </p:sldMasterIdLst>
  <p:sldIdLst>
    <p:sldId id="256" r:id="rId7"/>
    <p:sldId id="273" r:id="rId8"/>
    <p:sldId id="276" r:id="rId9"/>
    <p:sldId id="277" r:id="rId10"/>
    <p:sldId id="278" r:id="rId11"/>
    <p:sldId id="279" r:id="rId12"/>
    <p:sldId id="272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E8C64697-BAF7-1948-86DF-5E6A98694197}">
          <p14:sldIdLst>
            <p14:sldId id="256"/>
            <p14:sldId id="273"/>
            <p14:sldId id="276"/>
            <p14:sldId id="277"/>
            <p14:sldId id="278"/>
            <p14:sldId id="279"/>
            <p14:sldId id="272"/>
          </p14:sldIdLst>
        </p14:section>
        <p14:section name="Backlog" id="{BF8B5B51-5445-564B-8DD8-AD8233C13708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B7C1"/>
    <a:srgbClr val="2D3C4B"/>
    <a:srgbClr val="E5E5E9"/>
    <a:srgbClr val="F2F8FA"/>
    <a:srgbClr val="737986"/>
    <a:srgbClr val="FFA600"/>
    <a:srgbClr val="BEC1C7"/>
    <a:srgbClr val="DDEEF1"/>
    <a:srgbClr val="A7D5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6247" autoAdjust="0"/>
  </p:normalViewPr>
  <p:slideViewPr>
    <p:cSldViewPr snapToGrid="0">
      <p:cViewPr varScale="1">
        <p:scale>
          <a:sx n="106" d="100"/>
          <a:sy n="106" d="100"/>
        </p:scale>
        <p:origin x="5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422048B-5C0E-4194-5C86-64B5425127A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869200"/>
            <a:ext cx="4024252" cy="356616"/>
          </a:xfrm>
          <a:prstGeom prst="rect">
            <a:avLst/>
          </a:prstGeom>
          <a:solidFill>
            <a:schemeClr val="bg1"/>
          </a:solidFill>
        </p:spPr>
        <p:txBody>
          <a:bodyPr lIns="252000"/>
          <a:lstStyle>
            <a:lvl1pPr marL="0" indent="0">
              <a:buNone/>
              <a:defRPr sz="2000">
                <a:solidFill>
                  <a:srgbClr val="2D3C4B"/>
                </a:solidFill>
                <a:latin typeface="IBM Plex Serif" panose="02060503050406000203" pitchFamily="18" charset="0"/>
              </a:defRPr>
            </a:lvl1pPr>
            <a:lvl2pPr marL="457200" indent="0">
              <a:buNone/>
              <a:defRPr/>
            </a:lvl2pPr>
            <a:lvl4pPr marL="1371600" indent="0">
              <a:buNone/>
              <a:defRPr sz="2000">
                <a:latin typeface="IBM Plex Serif" panose="02060503050406000203" pitchFamily="18" charset="0"/>
              </a:defRPr>
            </a:lvl4pPr>
          </a:lstStyle>
          <a:p>
            <a:pPr lvl="0"/>
            <a:r>
              <a:rPr lang="de-DE" dirty="0"/>
              <a:t>Unterzeile Rhöndorf auf Weiß </a:t>
            </a:r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AFF9AFAC-AF0D-1CCA-A491-48D65C7BF1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954800"/>
            <a:ext cx="7738946" cy="914400"/>
          </a:xfrm>
          <a:prstGeom prst="rect">
            <a:avLst/>
          </a:prstGeom>
          <a:solidFill>
            <a:srgbClr val="2D3C4B"/>
          </a:solidFill>
        </p:spPr>
        <p:txBody>
          <a:bodyPr lIns="216000"/>
          <a:lstStyle>
            <a:lvl1pPr>
              <a:defRPr sz="6000">
                <a:solidFill>
                  <a:schemeClr val="bg1"/>
                </a:solidFill>
                <a:latin typeface="Inter ExtraBold" panose="02000503000000020004" pitchFamily="2" charset="0"/>
                <a:ea typeface="Inter ExtraBold" panose="02000503000000020004" pitchFamily="2" charset="0"/>
              </a:defRPr>
            </a:lvl1pPr>
          </a:lstStyle>
          <a:p>
            <a:r>
              <a:rPr lang="de-DE" dirty="0"/>
              <a:t>Titelchart einzeilig</a:t>
            </a:r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C2C328AE-4044-0822-9E35-186DB42C42B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2000" y="6152400"/>
            <a:ext cx="4518837" cy="3566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  <a:latin typeface="IBM Plex Serif" panose="02060503050406000203" pitchFamily="18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Verfasser, Ort und Datum</a:t>
            </a:r>
          </a:p>
        </p:txBody>
      </p:sp>
    </p:spTree>
    <p:extLst>
      <p:ext uri="{BB962C8B-B14F-4D97-AF65-F5344CB8AC3E}">
        <p14:creationId xmlns:p14="http://schemas.microsoft.com/office/powerpoint/2010/main" val="3044777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7">
            <a:extLst>
              <a:ext uri="{FF2B5EF4-FFF2-40B4-BE49-F238E27FC236}">
                <a16:creationId xmlns:a16="http://schemas.microsoft.com/office/drawing/2014/main" id="{4B8EB8A6-5DB5-D465-068D-39FE9CCAA51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3600"/>
            <a:ext cx="4518837" cy="356616"/>
          </a:xfrm>
          <a:prstGeom prst="rect">
            <a:avLst/>
          </a:prstGeom>
        </p:spPr>
        <p:txBody>
          <a:bodyPr lIns="324000"/>
          <a:lstStyle>
            <a:lvl1pPr marL="0" indent="0">
              <a:buNone/>
              <a:defRPr sz="2400">
                <a:solidFill>
                  <a:schemeClr val="bg1"/>
                </a:solidFill>
                <a:latin typeface="Inter ExtraBold" panose="02000503000000020004" pitchFamily="2" charset="0"/>
                <a:ea typeface="Inter ExtraBold" panose="02000503000000020004" pitchFamily="2" charset="0"/>
              </a:defRPr>
            </a:lvl1pPr>
          </a:lstStyle>
          <a:p>
            <a:pPr lvl="0"/>
            <a:r>
              <a:rPr lang="de-DE" dirty="0"/>
              <a:t>Agenda</a:t>
            </a:r>
          </a:p>
        </p:txBody>
      </p:sp>
      <p:sp>
        <p:nvSpPr>
          <p:cNvPr id="8" name="Textplatzhalter 9">
            <a:extLst>
              <a:ext uri="{FF2B5EF4-FFF2-40B4-BE49-F238E27FC236}">
                <a16:creationId xmlns:a16="http://schemas.microsoft.com/office/drawing/2014/main" id="{86190B58-50F3-7015-C554-0FC8A1604C9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44800" y="1584000"/>
            <a:ext cx="4773600" cy="1559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Inter Medium" panose="02000503000000020004" pitchFamily="2" charset="0"/>
                <a:ea typeface="Inter Medium" panose="02000503000000020004" pitchFamily="2" charset="0"/>
              </a:defRPr>
            </a:lvl1pPr>
            <a:lvl2pPr marL="457200" indent="0">
              <a:buNone/>
              <a:defRPr sz="2000">
                <a:latin typeface="Inter Medium" panose="02000503000000020004" pitchFamily="2" charset="0"/>
                <a:ea typeface="Inter Medium" panose="02000503000000020004" pitchFamily="2" charset="0"/>
              </a:defRPr>
            </a:lvl2pPr>
          </a:lstStyle>
          <a:p>
            <a:pPr marL="490538" lvl="1" indent="-214313">
              <a:buSzPct val="100000"/>
              <a:buFont typeface="Wingdings" pitchFamily="2" charset="2"/>
              <a:buChar char="§"/>
            </a:pPr>
            <a:r>
              <a:rPr lang="de-DE" sz="2000" dirty="0" err="1">
                <a:solidFill>
                  <a:srgbClr val="2D3C4B"/>
                </a:solidFill>
                <a:latin typeface="IBM Plex Serif" panose="02060503050406000203" pitchFamily="18" charset="0"/>
              </a:rPr>
              <a:t>Agendapunkt</a:t>
            </a:r>
            <a:endParaRPr lang="de-DE" sz="2000" dirty="0">
              <a:solidFill>
                <a:srgbClr val="2D3C4B"/>
              </a:solidFill>
              <a:latin typeface="IBM Plex Serif" panose="02060503050406000203" pitchFamily="18" charset="0"/>
            </a:endParaRPr>
          </a:p>
          <a:p>
            <a:pPr marL="342900" indent="-342900">
              <a:buBlip>
                <a:blip r:embed="rId2"/>
              </a:buBlip>
            </a:pPr>
            <a:endParaRPr lang="de-DE" dirty="0"/>
          </a:p>
        </p:txBody>
      </p:sp>
      <p:sp>
        <p:nvSpPr>
          <p:cNvPr id="9" name="Textplatzhalter 9">
            <a:extLst>
              <a:ext uri="{FF2B5EF4-FFF2-40B4-BE49-F238E27FC236}">
                <a16:creationId xmlns:a16="http://schemas.microsoft.com/office/drawing/2014/main" id="{61E528C4-FE55-2F6F-B00B-84C14CC2818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44800" y="3429000"/>
            <a:ext cx="4773600" cy="1845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Inter Medium" panose="02000503000000020004" pitchFamily="2" charset="0"/>
                <a:ea typeface="Inter Medium" panose="02000503000000020004" pitchFamily="2" charset="0"/>
              </a:defRPr>
            </a:lvl1pPr>
            <a:lvl2pPr marL="457200" indent="0">
              <a:buNone/>
              <a:defRPr>
                <a:latin typeface="Inter Medium" panose="02000503000000020004" pitchFamily="2" charset="0"/>
                <a:ea typeface="Inter Medium" panose="02000503000000020004" pitchFamily="2" charset="0"/>
              </a:defRPr>
            </a:lvl2pPr>
          </a:lstStyle>
          <a:p>
            <a:pPr marL="490538" indent="-214313">
              <a:buClr>
                <a:srgbClr val="2D3C4B"/>
              </a:buClr>
              <a:buSzPct val="100000"/>
              <a:buFont typeface="Wingdings" pitchFamily="2" charset="2"/>
              <a:buChar char="§"/>
              <a:tabLst>
                <a:tab pos="444500" algn="l"/>
              </a:tabLst>
            </a:pPr>
            <a:r>
              <a:rPr lang="de-DE" sz="2000" dirty="0" err="1">
                <a:solidFill>
                  <a:srgbClr val="2D3C4B"/>
                </a:solidFill>
                <a:latin typeface="IBM Plex Serif" panose="02060503050406000203" pitchFamily="18" charset="0"/>
              </a:rPr>
              <a:t>Agendapunkt</a:t>
            </a:r>
            <a:endParaRPr lang="de-DE" sz="2000" dirty="0">
              <a:solidFill>
                <a:srgbClr val="2D3C4B"/>
              </a:solidFill>
              <a:latin typeface="IBM Plex Serif" panose="02060503050406000203" pitchFamily="18" charset="0"/>
            </a:endParaRPr>
          </a:p>
          <a:p>
            <a:pPr>
              <a:buClr>
                <a:srgbClr val="2D3C4B"/>
              </a:buClr>
              <a:buSzPct val="100000"/>
              <a:tabLst>
                <a:tab pos="444500" algn="l"/>
              </a:tabLst>
            </a:pPr>
            <a:r>
              <a:rPr lang="de-DE" sz="2000" dirty="0">
                <a:solidFill>
                  <a:srgbClr val="2D3C4B"/>
                </a:solidFill>
                <a:latin typeface="IBM Plex Serif" panose="02060503050406000203" pitchFamily="18" charset="0"/>
              </a:rPr>
              <a:t>	</a:t>
            </a:r>
            <a:endParaRPr lang="de-DE" sz="2000" dirty="0">
              <a:solidFill>
                <a:srgbClr val="2D3C4B"/>
              </a:solidFill>
              <a:latin typeface="Inter Light" panose="02000503000000020004" pitchFamily="2" charset="0"/>
              <a:ea typeface="Inter Light" panose="02000503000000020004" pitchFamily="2" charset="0"/>
            </a:endParaRP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9DA33C6-9C00-BB8F-2F62-D2B148612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18837" y="1584000"/>
            <a:ext cx="4773600" cy="1559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Inter Medium" panose="02000503000000020004" pitchFamily="2" charset="0"/>
                <a:ea typeface="Inter Medium" panose="02000503000000020004" pitchFamily="2" charset="0"/>
              </a:defRPr>
            </a:lvl1pPr>
            <a:lvl2pPr marL="457200" indent="0">
              <a:buNone/>
              <a:defRPr>
                <a:latin typeface="Inter Medium" panose="02000503000000020004" pitchFamily="2" charset="0"/>
                <a:ea typeface="Inter Medium" panose="02000503000000020004" pitchFamily="2" charset="0"/>
              </a:defRPr>
            </a:lvl2pPr>
          </a:lstStyle>
          <a:p>
            <a:pPr marL="449263" indent="-225425">
              <a:buClr>
                <a:srgbClr val="2D3C4B"/>
              </a:buClr>
              <a:buSzPct val="100000"/>
              <a:buFont typeface="Wingdings" pitchFamily="2" charset="2"/>
              <a:buChar char="§"/>
              <a:tabLst>
                <a:tab pos="306388" algn="l"/>
                <a:tab pos="439738" algn="l"/>
              </a:tabLst>
            </a:pPr>
            <a:r>
              <a:rPr lang="de-DE" sz="2000" dirty="0" err="1">
                <a:solidFill>
                  <a:srgbClr val="2D3C4B"/>
                </a:solidFill>
                <a:latin typeface="IBM Plex Serif" panose="02060503050406000203" pitchFamily="18" charset="0"/>
              </a:rPr>
              <a:t>Agendapunkt</a:t>
            </a:r>
            <a:endParaRPr lang="de-DE" sz="2000" dirty="0">
              <a:solidFill>
                <a:srgbClr val="2D3C4B"/>
              </a:solidFill>
              <a:latin typeface="IBM Plex Serif" panose="02060503050406000203" pitchFamily="18" charset="0"/>
            </a:endParaRPr>
          </a:p>
          <a:p>
            <a:pPr marL="342900" indent="-342900">
              <a:buBlip>
                <a:blip r:embed="rId2"/>
              </a:buBlip>
            </a:pPr>
            <a:endParaRPr lang="de-DE" dirty="0"/>
          </a:p>
        </p:txBody>
      </p:sp>
      <p:sp>
        <p:nvSpPr>
          <p:cNvPr id="11" name="Textplatzhalter 9">
            <a:extLst>
              <a:ext uri="{FF2B5EF4-FFF2-40B4-BE49-F238E27FC236}">
                <a16:creationId xmlns:a16="http://schemas.microsoft.com/office/drawing/2014/main" id="{678C8DC2-2046-9BDD-10E2-5A612F6FB7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18837" y="3429000"/>
            <a:ext cx="4773600" cy="1559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Inter Medium" panose="02000503000000020004" pitchFamily="2" charset="0"/>
                <a:ea typeface="Inter Medium" panose="02000503000000020004" pitchFamily="2" charset="0"/>
              </a:defRPr>
            </a:lvl1pPr>
            <a:lvl2pPr marL="457200" indent="0">
              <a:buNone/>
              <a:defRPr>
                <a:latin typeface="Inter Medium" panose="02000503000000020004" pitchFamily="2" charset="0"/>
                <a:ea typeface="Inter Medium" panose="02000503000000020004" pitchFamily="2" charset="0"/>
              </a:defRPr>
            </a:lvl2pPr>
          </a:lstStyle>
          <a:p>
            <a:pPr marL="357188" indent="-133350">
              <a:buClr>
                <a:srgbClr val="2D3C4B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sz="2000" dirty="0">
                <a:solidFill>
                  <a:srgbClr val="2D3C4B"/>
                </a:solidFill>
                <a:latin typeface="IBM Plex Serif" panose="02060503050406000203" pitchFamily="18" charset="0"/>
              </a:rPr>
              <a:t> </a:t>
            </a:r>
            <a:r>
              <a:rPr lang="de-DE" sz="2000" dirty="0" err="1">
                <a:solidFill>
                  <a:srgbClr val="2D3C4B"/>
                </a:solidFill>
                <a:latin typeface="IBM Plex Serif" panose="02060503050406000203" pitchFamily="18" charset="0"/>
              </a:rPr>
              <a:t>Agendapunkt</a:t>
            </a:r>
            <a:endParaRPr lang="de-DE" sz="2000" dirty="0">
              <a:solidFill>
                <a:srgbClr val="2D3C4B"/>
              </a:solidFill>
              <a:latin typeface="IBM Plex Serif" panose="0206050305040600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878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7">
            <a:extLst>
              <a:ext uri="{FF2B5EF4-FFF2-40B4-BE49-F238E27FC236}">
                <a16:creationId xmlns:a16="http://schemas.microsoft.com/office/drawing/2014/main" id="{55C32798-8C00-D064-4805-A3CB87D8474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3600"/>
            <a:ext cx="4518837" cy="356616"/>
          </a:xfrm>
          <a:prstGeom prst="rect">
            <a:avLst/>
          </a:prstGeom>
        </p:spPr>
        <p:txBody>
          <a:bodyPr lIns="324000"/>
          <a:lstStyle>
            <a:lvl1pPr marL="0" indent="0">
              <a:buNone/>
              <a:defRPr sz="2400">
                <a:solidFill>
                  <a:schemeClr val="bg1"/>
                </a:solidFill>
                <a:latin typeface="Inter ExtraBold" panose="02000503000000020004" pitchFamily="2" charset="0"/>
                <a:ea typeface="Inter ExtraBold" panose="02000503000000020004" pitchFamily="2" charset="0"/>
              </a:defRPr>
            </a:lvl1pPr>
          </a:lstStyle>
          <a:p>
            <a:pPr lvl="0"/>
            <a:r>
              <a:rPr lang="de-DE" dirty="0"/>
              <a:t>Textchart mit Folientitel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20A27B3A-A0EB-547F-D508-0EFFF0E530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609200"/>
            <a:ext cx="4449600" cy="495300"/>
          </a:xfrm>
          <a:prstGeom prst="rect">
            <a:avLst/>
          </a:prstGeom>
          <a:solidFill>
            <a:srgbClr val="2D3C4B"/>
          </a:solidFill>
        </p:spPr>
        <p:txBody>
          <a:bodyPr lIns="324000"/>
          <a:lstStyle>
            <a:lvl1pPr marL="0" indent="0">
              <a:buNone/>
              <a:defRPr b="1">
                <a:solidFill>
                  <a:schemeClr val="bg1"/>
                </a:solidFill>
                <a:latin typeface="Inter ExtraBold" panose="02000503000000020004" pitchFamily="2" charset="0"/>
                <a:ea typeface="Inter ExtraBold" panose="02000503000000020004" pitchFamily="2" charset="0"/>
              </a:defRPr>
            </a:lvl1pPr>
          </a:lstStyle>
          <a:p>
            <a:pPr lvl="0"/>
            <a:r>
              <a:rPr lang="de-DE" dirty="0"/>
              <a:t>Headline </a:t>
            </a:r>
            <a:r>
              <a:rPr lang="de-DE" dirty="0" err="1"/>
              <a:t>Lorem</a:t>
            </a:r>
            <a:r>
              <a:rPr lang="de-DE" dirty="0"/>
              <a:t> Ipsum.</a:t>
            </a:r>
          </a:p>
        </p:txBody>
      </p:sp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ACBE876F-FFF5-9FAC-CB2B-DFF15A64987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234000" y="2451600"/>
            <a:ext cx="10738800" cy="333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IBM Plex Serif" panose="02060503050406000203" pitchFamily="18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consetetur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sadipscing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elitr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, sed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diam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nonumy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eirmod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tempor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invidunt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ut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labore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dolore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magna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aliquyam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erat, sed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diam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voluptua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 At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vero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eos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accusam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justo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duo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dolores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rebum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 </a:t>
            </a:r>
            <a:r>
              <a:rPr lang="de-DE" sz="1800" b="1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Stet </a:t>
            </a:r>
            <a:r>
              <a:rPr lang="de-DE" sz="1800" b="1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clita</a:t>
            </a:r>
            <a:r>
              <a:rPr lang="de-DE" sz="1800" b="1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b="1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kasd</a:t>
            </a:r>
            <a:r>
              <a:rPr lang="de-DE" sz="1800" b="1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gubergren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,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no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sea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takimata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sanctus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est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Lorem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ipsum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sit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amet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Lorem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ipsum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sit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amet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,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consetetur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sadipscing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elitr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, sed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diam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nonumy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eirmod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tempor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invidunt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ut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labore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dolore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magna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aliquyam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erat, sed </a:t>
            </a:r>
            <a:r>
              <a:rPr lang="de-DE" sz="1800" b="1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diam</a:t>
            </a:r>
            <a:r>
              <a:rPr lang="de-DE" sz="1800" b="1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b="1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voluptua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 At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vero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eos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accusam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justo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duo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dolores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rebum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 Stet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clita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kasd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gubergren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,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no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sea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takimata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sanctus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est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Lorem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ipsum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sit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amet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</a:t>
            </a:r>
            <a:endParaRPr lang="de-DE" dirty="0"/>
          </a:p>
        </p:txBody>
      </p:sp>
      <p:sp>
        <p:nvSpPr>
          <p:cNvPr id="14" name="Textplatzhalter 12">
            <a:extLst>
              <a:ext uri="{FF2B5EF4-FFF2-40B4-BE49-F238E27FC236}">
                <a16:creationId xmlns:a16="http://schemas.microsoft.com/office/drawing/2014/main" id="{C88E888D-8269-15F2-7C44-00D603A80A2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7200" y="6279675"/>
            <a:ext cx="5958000" cy="319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latin typeface="IBM Plex Serif" panose="02060503050406000203" pitchFamily="18" charset="0"/>
              </a:defRPr>
            </a:lvl1pPr>
          </a:lstStyle>
          <a:p>
            <a:pPr lvl="0"/>
            <a:r>
              <a:rPr lang="de-DE" sz="1200" dirty="0">
                <a:latin typeface="IBM Plex Serif" panose="02060503050406000203" pitchFamily="18" charset="0"/>
              </a:rPr>
              <a:t>3 Fußzeile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2518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halt">
    <p:bg>
      <p:bgPr>
        <a:solidFill>
          <a:srgbClr val="E5E5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7">
            <a:extLst>
              <a:ext uri="{FF2B5EF4-FFF2-40B4-BE49-F238E27FC236}">
                <a16:creationId xmlns:a16="http://schemas.microsoft.com/office/drawing/2014/main" id="{55C32798-8C00-D064-4805-A3CB87D8474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3600"/>
            <a:ext cx="4518837" cy="356616"/>
          </a:xfrm>
          <a:prstGeom prst="rect">
            <a:avLst/>
          </a:prstGeom>
        </p:spPr>
        <p:txBody>
          <a:bodyPr lIns="324000"/>
          <a:lstStyle>
            <a:lvl1pPr marL="0" indent="0">
              <a:buNone/>
              <a:defRPr sz="2400">
                <a:solidFill>
                  <a:schemeClr val="bg1"/>
                </a:solidFill>
                <a:latin typeface="Inter ExtraBold" panose="02000503000000020004" pitchFamily="2" charset="0"/>
                <a:ea typeface="Inter ExtraBold" panose="02000503000000020004" pitchFamily="2" charset="0"/>
              </a:defRPr>
            </a:lvl1pPr>
          </a:lstStyle>
          <a:p>
            <a:pPr lvl="0"/>
            <a:r>
              <a:rPr lang="de-DE" dirty="0"/>
              <a:t>Textchart mit Folientitel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20A27B3A-A0EB-547F-D508-0EFFF0E530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609200"/>
            <a:ext cx="4449600" cy="495300"/>
          </a:xfrm>
          <a:prstGeom prst="rect">
            <a:avLst/>
          </a:prstGeom>
          <a:solidFill>
            <a:srgbClr val="2D3C4B"/>
          </a:solidFill>
        </p:spPr>
        <p:txBody>
          <a:bodyPr lIns="324000"/>
          <a:lstStyle>
            <a:lvl1pPr marL="0" indent="0">
              <a:buNone/>
              <a:defRPr b="1">
                <a:solidFill>
                  <a:schemeClr val="bg1"/>
                </a:solidFill>
                <a:latin typeface="Inter ExtraBold" panose="02000503000000020004" pitchFamily="2" charset="0"/>
                <a:ea typeface="Inter ExtraBold" panose="02000503000000020004" pitchFamily="2" charset="0"/>
              </a:defRPr>
            </a:lvl1pPr>
          </a:lstStyle>
          <a:p>
            <a:pPr lvl="0"/>
            <a:r>
              <a:rPr lang="de-DE" dirty="0"/>
              <a:t>Headline </a:t>
            </a:r>
            <a:r>
              <a:rPr lang="de-DE" dirty="0" err="1"/>
              <a:t>Lorem</a:t>
            </a:r>
            <a:r>
              <a:rPr lang="de-DE" dirty="0"/>
              <a:t> Ipsum.</a:t>
            </a:r>
          </a:p>
        </p:txBody>
      </p:sp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ACBE876F-FFF5-9FAC-CB2B-DFF15A64987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234000" y="2451600"/>
            <a:ext cx="10738800" cy="333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IBM Plex Serif" panose="02060503050406000203" pitchFamily="18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consetetur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sadipscing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elitr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, sed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diam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nonumy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eirmod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tempor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invidunt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ut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labore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dolore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magna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aliquyam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erat, sed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diam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voluptua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 At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vero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eos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accusam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justo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duo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dolores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rebum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 </a:t>
            </a:r>
            <a:r>
              <a:rPr lang="de-DE" sz="1800" b="1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Stet </a:t>
            </a:r>
            <a:r>
              <a:rPr lang="de-DE" sz="1800" b="1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clita</a:t>
            </a:r>
            <a:r>
              <a:rPr lang="de-DE" sz="1800" b="1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b="1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kasd</a:t>
            </a:r>
            <a:r>
              <a:rPr lang="de-DE" sz="1800" b="1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gubergren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,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no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sea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takimata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sanctus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est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Lorem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ipsum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sit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amet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Lorem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ipsum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sit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amet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,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consetetur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sadipscing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elitr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, sed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diam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nonumy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eirmod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tempor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invidunt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ut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labore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dolore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magna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aliquyam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erat, sed </a:t>
            </a:r>
            <a:r>
              <a:rPr lang="de-DE" sz="1800" b="1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diam</a:t>
            </a:r>
            <a:r>
              <a:rPr lang="de-DE" sz="1800" b="1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b="1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voluptua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 At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vero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eos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accusam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justo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duo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dolores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rebum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 Stet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clita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kasd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gubergren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,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no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sea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takimata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sanctus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est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Lorem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ipsum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sit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amet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</a:t>
            </a:r>
            <a:endParaRPr lang="de-DE" dirty="0"/>
          </a:p>
        </p:txBody>
      </p:sp>
      <p:sp>
        <p:nvSpPr>
          <p:cNvPr id="2" name="Textplatzhalter 12">
            <a:extLst>
              <a:ext uri="{FF2B5EF4-FFF2-40B4-BE49-F238E27FC236}">
                <a16:creationId xmlns:a16="http://schemas.microsoft.com/office/drawing/2014/main" id="{58774AD6-E945-5988-98C9-005227A651D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7200" y="6279675"/>
            <a:ext cx="5958000" cy="319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latin typeface="IBM Plex Serif" panose="02060503050406000203" pitchFamily="18" charset="0"/>
              </a:defRPr>
            </a:lvl1pPr>
          </a:lstStyle>
          <a:p>
            <a:pPr lvl="0"/>
            <a:r>
              <a:rPr lang="de-DE" sz="1200" dirty="0">
                <a:latin typeface="IBM Plex Serif" panose="02060503050406000203" pitchFamily="18" charset="0"/>
              </a:rPr>
              <a:t>3 Fußzeile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432993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7">
            <a:extLst>
              <a:ext uri="{FF2B5EF4-FFF2-40B4-BE49-F238E27FC236}">
                <a16:creationId xmlns:a16="http://schemas.microsoft.com/office/drawing/2014/main" id="{55C32798-8C00-D064-4805-A3CB87D8474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3600"/>
            <a:ext cx="4518837" cy="356616"/>
          </a:xfrm>
          <a:prstGeom prst="rect">
            <a:avLst/>
          </a:prstGeom>
        </p:spPr>
        <p:txBody>
          <a:bodyPr lIns="324000"/>
          <a:lstStyle>
            <a:lvl1pPr marL="0" indent="0">
              <a:buNone/>
              <a:defRPr sz="2400">
                <a:solidFill>
                  <a:schemeClr val="bg1"/>
                </a:solidFill>
                <a:latin typeface="Inter ExtraBold" panose="02000503000000020004" pitchFamily="2" charset="0"/>
                <a:ea typeface="Inter ExtraBold" panose="02000503000000020004" pitchFamily="2" charset="0"/>
              </a:defRPr>
            </a:lvl1pPr>
          </a:lstStyle>
          <a:p>
            <a:pPr lvl="0"/>
            <a:r>
              <a:rPr lang="de-DE" dirty="0"/>
              <a:t>Textchart mit Folientitel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20A27B3A-A0EB-547F-D508-0EFFF0E530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609200"/>
            <a:ext cx="2631600" cy="522000"/>
          </a:xfrm>
          <a:prstGeom prst="rect">
            <a:avLst/>
          </a:prstGeom>
          <a:solidFill>
            <a:srgbClr val="2D3C4B"/>
          </a:solidFill>
        </p:spPr>
        <p:txBody>
          <a:bodyPr lIns="324000"/>
          <a:lstStyle>
            <a:lvl1pPr marL="0" indent="0">
              <a:buNone/>
              <a:defRPr b="1">
                <a:solidFill>
                  <a:schemeClr val="bg1"/>
                </a:solidFill>
                <a:latin typeface="Inter ExtraBold" panose="02000503000000020004" pitchFamily="2" charset="0"/>
                <a:ea typeface="Inter ExtraBold" panose="02000503000000020004" pitchFamily="2" charset="0"/>
              </a:defRPr>
            </a:lvl1pPr>
          </a:lstStyle>
          <a:p>
            <a:pPr lvl="0"/>
            <a:r>
              <a:rPr lang="de-DE" dirty="0"/>
              <a:t>Headline mit</a:t>
            </a:r>
          </a:p>
        </p:txBody>
      </p:sp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ACBE876F-FFF5-9FAC-CB2B-DFF15A64987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87200" y="2876400"/>
            <a:ext cx="10515600" cy="333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IBM Plex Serif" panose="02060503050406000203" pitchFamily="18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consetetur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sadipscing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elitr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, sed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diam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nonumy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eirmod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tempor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invidunt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ut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labore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dolore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magna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aliquyam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erat, sed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diam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voluptua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 At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vero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eos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accusam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justo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duo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dolores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rebum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 </a:t>
            </a:r>
            <a:r>
              <a:rPr lang="de-DE" sz="1800" b="1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Stet </a:t>
            </a:r>
            <a:r>
              <a:rPr lang="de-DE" sz="1800" b="1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clita</a:t>
            </a:r>
            <a:r>
              <a:rPr lang="de-DE" sz="1800" b="1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b="1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kasd</a:t>
            </a:r>
            <a:r>
              <a:rPr lang="de-DE" sz="1800" b="1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gubergren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,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no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sea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takimata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sanctus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est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Lorem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ipsum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sit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amet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Lorem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ipsum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sit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amet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,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consetetur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sadipscing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elitr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, sed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diam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nonumy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eirmod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tempor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invidunt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ut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labore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dolore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magna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aliquyam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erat, sed </a:t>
            </a:r>
            <a:r>
              <a:rPr lang="de-DE" sz="1800" b="1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diam</a:t>
            </a:r>
            <a:r>
              <a:rPr lang="de-DE" sz="1800" b="1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b="1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voluptua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 At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vero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eos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accusam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justo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duo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dolores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rebum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 Stet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clita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kasd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gubergren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,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no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sea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takimata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sanctus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est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Lorem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ipsum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sit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amet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</a:t>
            </a:r>
            <a:endParaRPr lang="de-DE" dirty="0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2ADCA8C8-035B-D1F2-0C9F-0928EFEA67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7200" y="6279675"/>
            <a:ext cx="5958000" cy="319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latin typeface="IBM Plex Serif" panose="02060503050406000203" pitchFamily="18" charset="0"/>
              </a:defRPr>
            </a:lvl1pPr>
          </a:lstStyle>
          <a:p>
            <a:pPr lvl="0"/>
            <a:r>
              <a:rPr lang="de-DE" sz="1200" dirty="0">
                <a:latin typeface="IBM Plex Serif" panose="02060503050406000203" pitchFamily="18" charset="0"/>
              </a:rPr>
              <a:t>3 Fußzeile</a:t>
            </a:r>
            <a:endParaRPr lang="de-DE" dirty="0"/>
          </a:p>
        </p:txBody>
      </p:sp>
      <p:sp>
        <p:nvSpPr>
          <p:cNvPr id="2" name="Textplatzhalter 8">
            <a:extLst>
              <a:ext uri="{FF2B5EF4-FFF2-40B4-BE49-F238E27FC236}">
                <a16:creationId xmlns:a16="http://schemas.microsoft.com/office/drawing/2014/main" id="{8B2C4C4B-E605-3F02-A3B9-D46362139D8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2131200"/>
            <a:ext cx="3772800" cy="522000"/>
          </a:xfrm>
          <a:prstGeom prst="rect">
            <a:avLst/>
          </a:prstGeom>
          <a:solidFill>
            <a:srgbClr val="2D3C4B"/>
          </a:solidFill>
        </p:spPr>
        <p:txBody>
          <a:bodyPr lIns="324000"/>
          <a:lstStyle>
            <a:lvl1pPr marL="0" indent="0">
              <a:buNone/>
              <a:defRPr b="1">
                <a:solidFill>
                  <a:schemeClr val="bg1"/>
                </a:solidFill>
                <a:latin typeface="Inter ExtraBold" panose="02000503000000020004" pitchFamily="2" charset="0"/>
                <a:ea typeface="Inter ExtraBold" panose="02000503000000020004" pitchFamily="2" charset="0"/>
              </a:defRPr>
            </a:lvl1pPr>
          </a:lstStyle>
          <a:p>
            <a:pPr lvl="0"/>
            <a:r>
              <a:rPr lang="de-DE" dirty="0"/>
              <a:t>einer zweiten Zeile</a:t>
            </a:r>
          </a:p>
        </p:txBody>
      </p:sp>
    </p:spTree>
    <p:extLst>
      <p:ext uri="{BB962C8B-B14F-4D97-AF65-F5344CB8AC3E}">
        <p14:creationId xmlns:p14="http://schemas.microsoft.com/office/powerpoint/2010/main" val="31895345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7">
            <a:extLst>
              <a:ext uri="{FF2B5EF4-FFF2-40B4-BE49-F238E27FC236}">
                <a16:creationId xmlns:a16="http://schemas.microsoft.com/office/drawing/2014/main" id="{55C32798-8C00-D064-4805-A3CB87D8474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5391151" cy="663150"/>
          </a:xfrm>
          <a:prstGeom prst="rect">
            <a:avLst/>
          </a:prstGeom>
          <a:solidFill>
            <a:srgbClr val="2D3C4B"/>
          </a:solidFill>
        </p:spPr>
        <p:txBody>
          <a:bodyPr lIns="324000" anchor="ctr"/>
          <a:lstStyle>
            <a:lvl1pPr marL="0" indent="0">
              <a:buNone/>
              <a:defRPr sz="3200">
                <a:solidFill>
                  <a:schemeClr val="bg1"/>
                </a:solidFill>
                <a:latin typeface="Inter ExtraBold" panose="02000503000000020004" pitchFamily="2" charset="0"/>
                <a:ea typeface="Inter ExtraBold" panose="02000503000000020004" pitchFamily="2" charset="0"/>
              </a:defRPr>
            </a:lvl1pPr>
          </a:lstStyle>
          <a:p>
            <a:pPr lvl="0"/>
            <a:r>
              <a:rPr lang="de-DE" dirty="0"/>
              <a:t>Textchart mit Folientitel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20A27B3A-A0EB-547F-D508-0EFFF0E530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609200"/>
            <a:ext cx="4449600" cy="495300"/>
          </a:xfrm>
          <a:prstGeom prst="rect">
            <a:avLst/>
          </a:prstGeom>
          <a:solidFill>
            <a:schemeClr val="bg1"/>
          </a:solidFill>
        </p:spPr>
        <p:txBody>
          <a:bodyPr lIns="324000"/>
          <a:lstStyle>
            <a:lvl1pPr marL="0" indent="0">
              <a:buNone/>
              <a:defRPr b="1">
                <a:solidFill>
                  <a:srgbClr val="2D3C4B"/>
                </a:solidFill>
                <a:latin typeface="Inter ExtraBold" panose="02000503000000020004" pitchFamily="2" charset="0"/>
                <a:ea typeface="Inter ExtraBold" panose="02000503000000020004" pitchFamily="2" charset="0"/>
              </a:defRPr>
            </a:lvl1pPr>
          </a:lstStyle>
          <a:p>
            <a:pPr lvl="0"/>
            <a:r>
              <a:rPr lang="de-DE" dirty="0"/>
              <a:t>Headline </a:t>
            </a:r>
            <a:r>
              <a:rPr lang="de-DE" dirty="0" err="1"/>
              <a:t>Lorem</a:t>
            </a:r>
            <a:r>
              <a:rPr lang="de-DE" dirty="0"/>
              <a:t> Ipsum.</a:t>
            </a:r>
          </a:p>
        </p:txBody>
      </p:sp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ACBE876F-FFF5-9FAC-CB2B-DFF15A64987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234000" y="2451600"/>
            <a:ext cx="10738800" cy="333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IBM Plex Serif" panose="02060503050406000203" pitchFamily="18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consetetur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sadipscing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elitr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, sed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diam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nonumy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eirmod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tempor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invidunt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ut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labore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dolore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magna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aliquyam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erat, sed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diam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voluptua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 At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vero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eos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accusam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justo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duo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dolores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rebum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 </a:t>
            </a:r>
            <a:r>
              <a:rPr lang="de-DE" sz="1800" b="1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Stet </a:t>
            </a:r>
            <a:r>
              <a:rPr lang="de-DE" sz="1800" b="1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clita</a:t>
            </a:r>
            <a:r>
              <a:rPr lang="de-DE" sz="1800" b="1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b="1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kasd</a:t>
            </a:r>
            <a:r>
              <a:rPr lang="de-DE" sz="1800" b="1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gubergren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,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no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sea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takimata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sanctus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est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Lorem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ipsum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sit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amet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Lorem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ipsum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sit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amet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,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consetetur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sadipscing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elitr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, sed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diam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nonumy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eirmod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tempor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invidunt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ut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labore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dolore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magna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aliquyam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erat, sed </a:t>
            </a:r>
            <a:r>
              <a:rPr lang="de-DE" sz="1800" b="1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diam</a:t>
            </a:r>
            <a:r>
              <a:rPr lang="de-DE" sz="1800" b="1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b="1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voluptua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 At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vero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eos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accusam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justo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duo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dolores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rebum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 Stet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clita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kasd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gubergren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,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no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sea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takimata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sanctus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est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Lorem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ipsum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sit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amet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</a:t>
            </a:r>
            <a:endParaRPr lang="de-DE" dirty="0"/>
          </a:p>
        </p:txBody>
      </p:sp>
      <p:sp>
        <p:nvSpPr>
          <p:cNvPr id="14" name="Textplatzhalter 12">
            <a:extLst>
              <a:ext uri="{FF2B5EF4-FFF2-40B4-BE49-F238E27FC236}">
                <a16:creationId xmlns:a16="http://schemas.microsoft.com/office/drawing/2014/main" id="{C88E888D-8269-15F2-7C44-00D603A80A2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7200" y="6279675"/>
            <a:ext cx="5958000" cy="319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latin typeface="IBM Plex Serif" panose="02060503050406000203" pitchFamily="18" charset="0"/>
              </a:defRPr>
            </a:lvl1pPr>
          </a:lstStyle>
          <a:p>
            <a:pPr lvl="0"/>
            <a:r>
              <a:rPr lang="de-DE" sz="1200" dirty="0">
                <a:latin typeface="IBM Plex Serif" panose="02060503050406000203" pitchFamily="18" charset="0"/>
              </a:rPr>
              <a:t>3 Fußzeile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40442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7">
            <a:extLst>
              <a:ext uri="{FF2B5EF4-FFF2-40B4-BE49-F238E27FC236}">
                <a16:creationId xmlns:a16="http://schemas.microsoft.com/office/drawing/2014/main" id="{55C32798-8C00-D064-4805-A3CB87D8474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3600"/>
            <a:ext cx="4518837" cy="356616"/>
          </a:xfrm>
          <a:prstGeom prst="rect">
            <a:avLst/>
          </a:prstGeom>
        </p:spPr>
        <p:txBody>
          <a:bodyPr lIns="324000"/>
          <a:lstStyle>
            <a:lvl1pPr marL="0" indent="0">
              <a:buNone/>
              <a:defRPr sz="2400">
                <a:solidFill>
                  <a:schemeClr val="bg1"/>
                </a:solidFill>
                <a:latin typeface="Inter ExtraBold" panose="02000503000000020004" pitchFamily="2" charset="0"/>
                <a:ea typeface="Inter ExtraBold" panose="02000503000000020004" pitchFamily="2" charset="0"/>
              </a:defRPr>
            </a:lvl1pPr>
          </a:lstStyle>
          <a:p>
            <a:pPr lvl="0"/>
            <a:r>
              <a:rPr lang="de-DE" dirty="0"/>
              <a:t>Textchart mit Folientitel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20A27B3A-A0EB-547F-D508-0EFFF0E530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609200"/>
            <a:ext cx="4449600" cy="495300"/>
          </a:xfrm>
          <a:prstGeom prst="rect">
            <a:avLst/>
          </a:prstGeom>
          <a:solidFill>
            <a:schemeClr val="bg1"/>
          </a:solidFill>
        </p:spPr>
        <p:txBody>
          <a:bodyPr lIns="324000"/>
          <a:lstStyle>
            <a:lvl1pPr marL="0" indent="0">
              <a:buNone/>
              <a:defRPr b="1">
                <a:solidFill>
                  <a:srgbClr val="2D3C4B"/>
                </a:solidFill>
                <a:latin typeface="Inter ExtraBold" panose="02000503000000020004" pitchFamily="2" charset="0"/>
                <a:ea typeface="Inter ExtraBold" panose="02000503000000020004" pitchFamily="2" charset="0"/>
              </a:defRPr>
            </a:lvl1pPr>
          </a:lstStyle>
          <a:p>
            <a:pPr lvl="0"/>
            <a:r>
              <a:rPr lang="de-DE" dirty="0"/>
              <a:t>Headline </a:t>
            </a:r>
            <a:r>
              <a:rPr lang="de-DE" dirty="0" err="1"/>
              <a:t>Lorem</a:t>
            </a:r>
            <a:r>
              <a:rPr lang="de-DE" dirty="0"/>
              <a:t> Ipsum.</a:t>
            </a:r>
          </a:p>
        </p:txBody>
      </p:sp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ACBE876F-FFF5-9FAC-CB2B-DFF15A64987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234000" y="2451600"/>
            <a:ext cx="10738800" cy="333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IBM Plex Serif" panose="02060503050406000203" pitchFamily="18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consetetur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sadipscing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elitr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, sed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diam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nonumy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eirmod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tempor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invidunt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ut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labore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dolore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magna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aliquyam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erat, sed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diam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voluptua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 At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vero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eos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accusam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justo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duo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dolores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rebum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 </a:t>
            </a:r>
            <a:r>
              <a:rPr lang="de-DE" sz="1800" b="1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Stet </a:t>
            </a:r>
            <a:r>
              <a:rPr lang="de-DE" sz="1800" b="1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clita</a:t>
            </a:r>
            <a:r>
              <a:rPr lang="de-DE" sz="1800" b="1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b="1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kasd</a:t>
            </a:r>
            <a:r>
              <a:rPr lang="de-DE" sz="1800" b="1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gubergren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,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no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sea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takimata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sanctus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est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Lorem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ipsum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sit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amet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Lorem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ipsum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sit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amet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,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consetetur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sadipscing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elitr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, sed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diam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nonumy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eirmod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tempor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invidunt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ut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labore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dolore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magna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aliquyam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erat, sed </a:t>
            </a:r>
            <a:r>
              <a:rPr lang="de-DE" sz="1800" b="1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diam</a:t>
            </a:r>
            <a:r>
              <a:rPr lang="de-DE" sz="1800" b="1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b="1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voluptua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 At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vero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eos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accusam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justo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duo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dolores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rebum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 Stet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clita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kasd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gubergren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,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no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sea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takimata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sanctus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est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Lorem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ipsum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sit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amet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</a:t>
            </a:r>
            <a:endParaRPr lang="de-DE" dirty="0"/>
          </a:p>
        </p:txBody>
      </p:sp>
      <p:sp>
        <p:nvSpPr>
          <p:cNvPr id="14" name="Textplatzhalter 12">
            <a:extLst>
              <a:ext uri="{FF2B5EF4-FFF2-40B4-BE49-F238E27FC236}">
                <a16:creationId xmlns:a16="http://schemas.microsoft.com/office/drawing/2014/main" id="{C88E888D-8269-15F2-7C44-00D603A80A2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7200" y="6279675"/>
            <a:ext cx="5958000" cy="319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latin typeface="IBM Plex Serif" panose="02060503050406000203" pitchFamily="18" charset="0"/>
              </a:defRPr>
            </a:lvl1pPr>
          </a:lstStyle>
          <a:p>
            <a:pPr lvl="0"/>
            <a:r>
              <a:rPr lang="de-DE" sz="1200" dirty="0">
                <a:latin typeface="IBM Plex Serif" panose="02060503050406000203" pitchFamily="18" charset="0"/>
              </a:rPr>
              <a:t>3 Fußzeile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71754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Ein Bild, das Screenshot, Grafiken, Farbigkeit, Grafikdesign enthält.  Automatisch generierte Beschreibung">
            <a:extLst>
              <a:ext uri="{FF2B5EF4-FFF2-40B4-BE49-F238E27FC236}">
                <a16:creationId xmlns:a16="http://schemas.microsoft.com/office/drawing/2014/main" id="{5AE869E8-76FD-9795-58DA-ECCBFF79D25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738"/>
          <a:stretch/>
        </p:blipFill>
        <p:spPr>
          <a:xfrm>
            <a:off x="2196545" y="2324101"/>
            <a:ext cx="9995455" cy="4533899"/>
          </a:xfrm>
          <a:prstGeom prst="rect">
            <a:avLst/>
          </a:prstGeom>
        </p:spPr>
      </p:pic>
      <p:sp>
        <p:nvSpPr>
          <p:cNvPr id="7" name="Textplatzhalter 7">
            <a:extLst>
              <a:ext uri="{FF2B5EF4-FFF2-40B4-BE49-F238E27FC236}">
                <a16:creationId xmlns:a16="http://schemas.microsoft.com/office/drawing/2014/main" id="{55C32798-8C00-D064-4805-A3CB87D8474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3600"/>
            <a:ext cx="4518837" cy="356616"/>
          </a:xfrm>
          <a:prstGeom prst="rect">
            <a:avLst/>
          </a:prstGeom>
        </p:spPr>
        <p:txBody>
          <a:bodyPr lIns="324000"/>
          <a:lstStyle>
            <a:lvl1pPr marL="0" indent="0">
              <a:buNone/>
              <a:defRPr sz="2400">
                <a:solidFill>
                  <a:schemeClr val="bg1"/>
                </a:solidFill>
                <a:latin typeface="Inter ExtraBold" panose="02000503000000020004" pitchFamily="2" charset="0"/>
                <a:ea typeface="Inter ExtraBold" panose="02000503000000020004" pitchFamily="2" charset="0"/>
              </a:defRPr>
            </a:lvl1pPr>
          </a:lstStyle>
          <a:p>
            <a:pPr lvl="0"/>
            <a:r>
              <a:rPr lang="de-DE" dirty="0"/>
              <a:t>Textchart</a:t>
            </a:r>
          </a:p>
        </p:txBody>
      </p:sp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ACBE876F-FFF5-9FAC-CB2B-DFF15A64987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273600" y="1508400"/>
            <a:ext cx="10515600" cy="333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IBM Plex Serif" panose="02060503050406000203" pitchFamily="18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consetetur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sadipscing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elitr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, sed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diam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nonumy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eirmod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tempor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invidunt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ut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labore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dolore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magna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aliquyam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erat, sed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diam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voluptua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 At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vero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eos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accusam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justo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duo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dolores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rebum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 </a:t>
            </a:r>
            <a:r>
              <a:rPr lang="de-DE" sz="1800" b="1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Stet </a:t>
            </a:r>
            <a:r>
              <a:rPr lang="de-DE" sz="1800" b="1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clita</a:t>
            </a:r>
            <a:r>
              <a:rPr lang="de-DE" sz="1800" b="1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b="1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kasd</a:t>
            </a:r>
            <a:r>
              <a:rPr lang="de-DE" sz="1800" b="1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gubergren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,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no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sea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takimata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sanctus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est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Lorem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ipsum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sit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amet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Lorem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ipsum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sit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amet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,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consetetur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sadipscing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elitr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, sed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diam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nonumy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eirmod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tempor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invidunt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ut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labore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dolore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magna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aliquyam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erat, sed </a:t>
            </a:r>
            <a:r>
              <a:rPr lang="de-DE" sz="1800" b="1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diam</a:t>
            </a:r>
            <a:r>
              <a:rPr lang="de-DE" sz="1800" b="1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b="1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voluptua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 At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vero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eos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accusam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justo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duo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dolores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rebum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 Stet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clita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kasd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gubergren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,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no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sea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takimata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sanctus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est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Lorem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ipsum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sit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amet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</a:t>
            </a:r>
            <a:endParaRPr lang="de-DE" dirty="0"/>
          </a:p>
        </p:txBody>
      </p:sp>
      <p:sp>
        <p:nvSpPr>
          <p:cNvPr id="14" name="Textplatzhalter 12">
            <a:extLst>
              <a:ext uri="{FF2B5EF4-FFF2-40B4-BE49-F238E27FC236}">
                <a16:creationId xmlns:a16="http://schemas.microsoft.com/office/drawing/2014/main" id="{C88E888D-8269-15F2-7C44-00D603A80A2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7200" y="6279675"/>
            <a:ext cx="5958000" cy="319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latin typeface="IBM Plex Serif" panose="02060503050406000203" pitchFamily="18" charset="0"/>
              </a:defRPr>
            </a:lvl1pPr>
          </a:lstStyle>
          <a:p>
            <a:pPr lvl="0"/>
            <a:r>
              <a:rPr lang="de-DE" sz="1200" dirty="0">
                <a:latin typeface="IBM Plex Serif" panose="02060503050406000203" pitchFamily="18" charset="0"/>
              </a:rPr>
              <a:t>3 Fußzeile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70885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7">
            <a:extLst>
              <a:ext uri="{FF2B5EF4-FFF2-40B4-BE49-F238E27FC236}">
                <a16:creationId xmlns:a16="http://schemas.microsoft.com/office/drawing/2014/main" id="{55C32798-8C00-D064-4805-A3CB87D8474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3600"/>
            <a:ext cx="5562600" cy="495300"/>
          </a:xfrm>
          <a:prstGeom prst="rect">
            <a:avLst/>
          </a:prstGeom>
        </p:spPr>
        <p:txBody>
          <a:bodyPr lIns="324000"/>
          <a:lstStyle>
            <a:lvl1pPr marL="0" indent="0">
              <a:buNone/>
              <a:defRPr sz="2400">
                <a:solidFill>
                  <a:schemeClr val="bg1"/>
                </a:solidFill>
                <a:latin typeface="Inter ExtraBold" panose="02000503000000020004" pitchFamily="2" charset="0"/>
                <a:ea typeface="Inter ExtraBold" panose="02000503000000020004" pitchFamily="2" charset="0"/>
              </a:defRPr>
            </a:lvl1pPr>
          </a:lstStyle>
          <a:p>
            <a:pPr lvl="0"/>
            <a:r>
              <a:rPr lang="de-DE" dirty="0"/>
              <a:t>Text- und Bildchart mit Folientitel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20A27B3A-A0EB-547F-D508-0EFFF0E530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609200"/>
            <a:ext cx="4449600" cy="495300"/>
          </a:xfrm>
          <a:prstGeom prst="rect">
            <a:avLst/>
          </a:prstGeom>
          <a:solidFill>
            <a:srgbClr val="2D3C4B"/>
          </a:solidFill>
        </p:spPr>
        <p:txBody>
          <a:bodyPr lIns="324000"/>
          <a:lstStyle>
            <a:lvl1pPr marL="0" indent="0">
              <a:buNone/>
              <a:defRPr b="1">
                <a:solidFill>
                  <a:schemeClr val="bg1"/>
                </a:solidFill>
                <a:latin typeface="Inter ExtraBold" panose="02000503000000020004" pitchFamily="2" charset="0"/>
                <a:ea typeface="Inter ExtraBold" panose="02000503000000020004" pitchFamily="2" charset="0"/>
              </a:defRPr>
            </a:lvl1pPr>
          </a:lstStyle>
          <a:p>
            <a:pPr lvl="0"/>
            <a:r>
              <a:rPr lang="de-DE" dirty="0"/>
              <a:t>Headline </a:t>
            </a:r>
            <a:r>
              <a:rPr lang="de-DE" dirty="0" err="1"/>
              <a:t>Lorem</a:t>
            </a:r>
            <a:r>
              <a:rPr lang="de-DE" dirty="0"/>
              <a:t> Ipsum.</a:t>
            </a:r>
          </a:p>
        </p:txBody>
      </p:sp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ACBE876F-FFF5-9FAC-CB2B-DFF15A64987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234000" y="2451600"/>
            <a:ext cx="4215600" cy="3339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800">
                <a:latin typeface="IBM Plex Serif" panose="02060503050406000203" pitchFamily="18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consetetur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sadipscing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elitr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, sed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diam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nonumy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eirmod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tempor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invidunt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ut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labore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dolore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magna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aliquyam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erat, sed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diam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voluptua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 At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vero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eos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accusam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justo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duo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dolores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rebum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 </a:t>
            </a:r>
            <a:r>
              <a:rPr lang="de-DE" sz="1800" b="1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Stet </a:t>
            </a:r>
            <a:r>
              <a:rPr lang="de-DE" sz="1800" b="1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clita</a:t>
            </a:r>
            <a:r>
              <a:rPr lang="de-DE" sz="1800" b="1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b="1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kasd</a:t>
            </a:r>
            <a:r>
              <a:rPr lang="de-DE" sz="1800" b="1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gubergren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,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no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sea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takimata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sanctus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est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Lorem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ipsum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sit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amet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</a:t>
            </a:r>
            <a:endParaRPr lang="de-DE" dirty="0"/>
          </a:p>
        </p:txBody>
      </p:sp>
      <p:sp>
        <p:nvSpPr>
          <p:cNvPr id="14" name="Textplatzhalter 12">
            <a:extLst>
              <a:ext uri="{FF2B5EF4-FFF2-40B4-BE49-F238E27FC236}">
                <a16:creationId xmlns:a16="http://schemas.microsoft.com/office/drawing/2014/main" id="{C88E888D-8269-15F2-7C44-00D603A80A2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7200" y="6279675"/>
            <a:ext cx="5958000" cy="319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latin typeface="IBM Plex Serif" panose="02060503050406000203" pitchFamily="18" charset="0"/>
              </a:defRPr>
            </a:lvl1pPr>
          </a:lstStyle>
          <a:p>
            <a:pPr lvl="0"/>
            <a:r>
              <a:rPr lang="de-DE" sz="1200" dirty="0">
                <a:latin typeface="IBM Plex Serif" panose="02060503050406000203" pitchFamily="18" charset="0"/>
              </a:rPr>
              <a:t>3 Fußzeile</a:t>
            </a:r>
            <a:endParaRPr lang="de-DE" dirty="0"/>
          </a:p>
        </p:txBody>
      </p:sp>
      <p:sp>
        <p:nvSpPr>
          <p:cNvPr id="13" name="Bildplatzhalter 12">
            <a:extLst>
              <a:ext uri="{FF2B5EF4-FFF2-40B4-BE49-F238E27FC236}">
                <a16:creationId xmlns:a16="http://schemas.microsoft.com/office/drawing/2014/main" id="{97F3D0BB-25A7-E2CA-BC6B-A4CCD026AD0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075301" y="639541"/>
            <a:ext cx="6096528" cy="6218459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2647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7">
            <a:extLst>
              <a:ext uri="{FF2B5EF4-FFF2-40B4-BE49-F238E27FC236}">
                <a16:creationId xmlns:a16="http://schemas.microsoft.com/office/drawing/2014/main" id="{55C32798-8C00-D064-4805-A3CB87D8474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3600"/>
            <a:ext cx="5562600" cy="495300"/>
          </a:xfrm>
          <a:prstGeom prst="rect">
            <a:avLst/>
          </a:prstGeom>
        </p:spPr>
        <p:txBody>
          <a:bodyPr lIns="324000"/>
          <a:lstStyle>
            <a:lvl1pPr marL="0" indent="0">
              <a:buNone/>
              <a:defRPr sz="2400">
                <a:solidFill>
                  <a:schemeClr val="bg1"/>
                </a:solidFill>
                <a:latin typeface="Inter ExtraBold" panose="02000503000000020004" pitchFamily="2" charset="0"/>
                <a:ea typeface="Inter ExtraBold" panose="02000503000000020004" pitchFamily="2" charset="0"/>
              </a:defRPr>
            </a:lvl1pPr>
          </a:lstStyle>
          <a:p>
            <a:pPr lvl="0"/>
            <a:r>
              <a:rPr lang="de-DE" dirty="0"/>
              <a:t>Text- und Bildchart mit Folientitel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20A27B3A-A0EB-547F-D508-0EFFF0E530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609200"/>
            <a:ext cx="4449600" cy="495300"/>
          </a:xfrm>
          <a:prstGeom prst="rect">
            <a:avLst/>
          </a:prstGeom>
          <a:solidFill>
            <a:srgbClr val="2D3C4B"/>
          </a:solidFill>
        </p:spPr>
        <p:txBody>
          <a:bodyPr lIns="324000"/>
          <a:lstStyle>
            <a:lvl1pPr marL="0" indent="0">
              <a:buNone/>
              <a:defRPr b="1">
                <a:solidFill>
                  <a:schemeClr val="bg1"/>
                </a:solidFill>
                <a:latin typeface="Inter ExtraBold" panose="02000503000000020004" pitchFamily="2" charset="0"/>
                <a:ea typeface="Inter ExtraBold" panose="02000503000000020004" pitchFamily="2" charset="0"/>
              </a:defRPr>
            </a:lvl1pPr>
          </a:lstStyle>
          <a:p>
            <a:pPr lvl="0"/>
            <a:r>
              <a:rPr lang="de-DE" dirty="0"/>
              <a:t>Headline </a:t>
            </a:r>
            <a:r>
              <a:rPr lang="de-DE" dirty="0" err="1"/>
              <a:t>Lorem</a:t>
            </a:r>
            <a:r>
              <a:rPr lang="de-DE" dirty="0"/>
              <a:t> Ipsum.</a:t>
            </a:r>
          </a:p>
        </p:txBody>
      </p:sp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ACBE876F-FFF5-9FAC-CB2B-DFF15A64987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234000" y="2451600"/>
            <a:ext cx="4215600" cy="3339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800">
                <a:latin typeface="IBM Plex Serif" panose="02060503050406000203" pitchFamily="18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consetetur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sadipscing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elitr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, sed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diam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nonumy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eirmod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tempor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invidunt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ut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labore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dolore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magna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aliquyam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erat, sed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diam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voluptua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 At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vero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eos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accusam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justo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duo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dolores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rebum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 </a:t>
            </a:r>
            <a:r>
              <a:rPr lang="de-DE" sz="1800" b="1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Stet </a:t>
            </a:r>
            <a:r>
              <a:rPr lang="de-DE" sz="1800" b="1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clita</a:t>
            </a:r>
            <a:r>
              <a:rPr lang="de-DE" sz="1800" b="1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b="1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kasd</a:t>
            </a:r>
            <a:r>
              <a:rPr lang="de-DE" sz="1800" b="1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gubergren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,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no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sea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takimata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sanctus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est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Lorem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ipsum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sit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amet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</a:t>
            </a:r>
            <a:endParaRPr lang="de-DE" dirty="0"/>
          </a:p>
        </p:txBody>
      </p:sp>
      <p:sp>
        <p:nvSpPr>
          <p:cNvPr id="14" name="Textplatzhalter 12">
            <a:extLst>
              <a:ext uri="{FF2B5EF4-FFF2-40B4-BE49-F238E27FC236}">
                <a16:creationId xmlns:a16="http://schemas.microsoft.com/office/drawing/2014/main" id="{C88E888D-8269-15F2-7C44-00D603A80A2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7200" y="6279675"/>
            <a:ext cx="5958000" cy="319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latin typeface="IBM Plex Serif" panose="02060503050406000203" pitchFamily="18" charset="0"/>
              </a:defRPr>
            </a:lvl1pPr>
          </a:lstStyle>
          <a:p>
            <a:pPr lvl="0"/>
            <a:r>
              <a:rPr lang="de-DE" sz="1200" dirty="0">
                <a:latin typeface="IBM Plex Serif" panose="02060503050406000203" pitchFamily="18" charset="0"/>
              </a:rPr>
              <a:t>3 Fußzeile</a:t>
            </a:r>
            <a:endParaRPr lang="de-DE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08670EBC-AC68-F533-6E98-149DCC736DD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095998" y="588900"/>
            <a:ext cx="6096002" cy="3133436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Bildplatzhalter 4">
            <a:extLst>
              <a:ext uri="{FF2B5EF4-FFF2-40B4-BE49-F238E27FC236}">
                <a16:creationId xmlns:a16="http://schemas.microsoft.com/office/drawing/2014/main" id="{AE9148FB-A653-4AE4-E5AC-F125AB594D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5998" y="3724564"/>
            <a:ext cx="6096002" cy="3133436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99387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ild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7">
            <a:extLst>
              <a:ext uri="{FF2B5EF4-FFF2-40B4-BE49-F238E27FC236}">
                <a16:creationId xmlns:a16="http://schemas.microsoft.com/office/drawing/2014/main" id="{55C32798-8C00-D064-4805-A3CB87D8474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3600"/>
            <a:ext cx="5562600" cy="495300"/>
          </a:xfrm>
          <a:prstGeom prst="rect">
            <a:avLst/>
          </a:prstGeom>
        </p:spPr>
        <p:txBody>
          <a:bodyPr lIns="324000"/>
          <a:lstStyle>
            <a:lvl1pPr marL="0" indent="0">
              <a:buNone/>
              <a:defRPr sz="2400">
                <a:solidFill>
                  <a:schemeClr val="bg1"/>
                </a:solidFill>
                <a:latin typeface="Inter ExtraBold" panose="02000503000000020004" pitchFamily="2" charset="0"/>
                <a:ea typeface="Inter ExtraBold" panose="02000503000000020004" pitchFamily="2" charset="0"/>
              </a:defRPr>
            </a:lvl1pPr>
          </a:lstStyle>
          <a:p>
            <a:pPr lvl="0"/>
            <a:r>
              <a:rPr lang="de-DE" dirty="0"/>
              <a:t>Text- und Bildchart mit Folientitel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20A27B3A-A0EB-547F-D508-0EFFF0E530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609200"/>
            <a:ext cx="4449600" cy="495300"/>
          </a:xfrm>
          <a:prstGeom prst="rect">
            <a:avLst/>
          </a:prstGeom>
          <a:solidFill>
            <a:srgbClr val="2D3C4B"/>
          </a:solidFill>
        </p:spPr>
        <p:txBody>
          <a:bodyPr lIns="324000"/>
          <a:lstStyle>
            <a:lvl1pPr marL="0" indent="0">
              <a:buNone/>
              <a:defRPr b="1">
                <a:solidFill>
                  <a:schemeClr val="bg1"/>
                </a:solidFill>
                <a:latin typeface="Inter ExtraBold" panose="02000503000000020004" pitchFamily="2" charset="0"/>
                <a:ea typeface="Inter ExtraBold" panose="02000503000000020004" pitchFamily="2" charset="0"/>
              </a:defRPr>
            </a:lvl1pPr>
          </a:lstStyle>
          <a:p>
            <a:pPr lvl="0"/>
            <a:r>
              <a:rPr lang="de-DE" dirty="0"/>
              <a:t>Headline </a:t>
            </a:r>
            <a:r>
              <a:rPr lang="de-DE" dirty="0" err="1"/>
              <a:t>Lorem</a:t>
            </a:r>
            <a:r>
              <a:rPr lang="de-DE" dirty="0"/>
              <a:t> Ipsum.</a:t>
            </a:r>
          </a:p>
        </p:txBody>
      </p:sp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ACBE876F-FFF5-9FAC-CB2B-DFF15A64987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234000" y="2451600"/>
            <a:ext cx="4215600" cy="3339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800">
                <a:latin typeface="IBM Plex Serif" panose="02060503050406000203" pitchFamily="18" charset="0"/>
              </a:defRPr>
            </a:lvl1pPr>
          </a:lstStyle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,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consetetur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sadipscing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elitr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, sed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diam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nonumy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eirmod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tempor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invidunt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ut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labore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dolore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magna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aliquyam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erat, sed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diam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voluptua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 At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vero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eos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accusam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justo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duo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dolores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et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rebum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 </a:t>
            </a:r>
            <a:r>
              <a:rPr lang="de-DE" sz="1800" b="1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Stet </a:t>
            </a:r>
            <a:r>
              <a:rPr lang="de-DE" sz="1800" b="1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clita</a:t>
            </a:r>
            <a:r>
              <a:rPr lang="de-DE" sz="1800" b="1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b="1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kasd</a:t>
            </a:r>
            <a:r>
              <a:rPr lang="de-DE" sz="1800" b="1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gubergren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,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no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sea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takimata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sanctus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est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Lorem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ipsum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dolor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sit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 </a:t>
            </a:r>
            <a:r>
              <a:rPr lang="de-DE" sz="1800" dirty="0" err="1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amet</a:t>
            </a:r>
            <a:r>
              <a:rPr lang="de-DE" sz="1800" dirty="0">
                <a:solidFill>
                  <a:srgbClr val="2D3C4B"/>
                </a:solidFill>
                <a:latin typeface="IBM Plex Serif" panose="02060503050406000203" pitchFamily="18" charset="77"/>
                <a:ea typeface="Inter Light" panose="02000503000000020004" pitchFamily="2" charset="0"/>
              </a:rPr>
              <a:t>.</a:t>
            </a:r>
            <a:endParaRPr lang="de-DE" dirty="0"/>
          </a:p>
        </p:txBody>
      </p:sp>
      <p:sp>
        <p:nvSpPr>
          <p:cNvPr id="14" name="Textplatzhalter 12">
            <a:extLst>
              <a:ext uri="{FF2B5EF4-FFF2-40B4-BE49-F238E27FC236}">
                <a16:creationId xmlns:a16="http://schemas.microsoft.com/office/drawing/2014/main" id="{C88E888D-8269-15F2-7C44-00D603A80A2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7200" y="6279675"/>
            <a:ext cx="5958000" cy="319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latin typeface="IBM Plex Serif" panose="02060503050406000203" pitchFamily="18" charset="0"/>
              </a:defRPr>
            </a:lvl1pPr>
          </a:lstStyle>
          <a:p>
            <a:pPr lvl="0"/>
            <a:r>
              <a:rPr lang="de-DE" sz="1200" dirty="0">
                <a:latin typeface="IBM Plex Serif" panose="02060503050406000203" pitchFamily="18" charset="0"/>
              </a:rPr>
              <a:t>3 Fußzeile</a:t>
            </a:r>
            <a:endParaRPr lang="de-DE" dirty="0"/>
          </a:p>
        </p:txBody>
      </p:sp>
      <p:sp>
        <p:nvSpPr>
          <p:cNvPr id="12" name="Bildplatzhalter 11">
            <a:extLst>
              <a:ext uri="{FF2B5EF4-FFF2-40B4-BE49-F238E27FC236}">
                <a16:creationId xmlns:a16="http://schemas.microsoft.com/office/drawing/2014/main" id="{7A694EBF-274A-823A-DD87-E8CD4250976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750149" y="1609200"/>
            <a:ext cx="3369864" cy="2298232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13" name="Bildplatzhalter 11">
            <a:extLst>
              <a:ext uri="{FF2B5EF4-FFF2-40B4-BE49-F238E27FC236}">
                <a16:creationId xmlns:a16="http://schemas.microsoft.com/office/drawing/2014/main" id="{A891D436-5031-520E-14C7-97454A20064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300448" y="1609200"/>
            <a:ext cx="3369864" cy="2298232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15" name="Bildplatzhalter 11">
            <a:extLst>
              <a:ext uri="{FF2B5EF4-FFF2-40B4-BE49-F238E27FC236}">
                <a16:creationId xmlns:a16="http://schemas.microsoft.com/office/drawing/2014/main" id="{3D7CA12C-5D9D-B3BE-9E83-6A38FC86200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750149" y="4077748"/>
            <a:ext cx="3369864" cy="2298232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16" name="Bildplatzhalter 11">
            <a:extLst>
              <a:ext uri="{FF2B5EF4-FFF2-40B4-BE49-F238E27FC236}">
                <a16:creationId xmlns:a16="http://schemas.microsoft.com/office/drawing/2014/main" id="{26A50EC5-9E4A-8246-AD18-BCFB6B139A2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300448" y="4077748"/>
            <a:ext cx="3369864" cy="2298232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362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422048B-5C0E-4194-5C86-64B5425127A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869200"/>
            <a:ext cx="4518837" cy="356616"/>
          </a:xfrm>
          <a:prstGeom prst="rect">
            <a:avLst/>
          </a:prstGeom>
          <a:solidFill>
            <a:srgbClr val="737986"/>
          </a:solidFill>
        </p:spPr>
        <p:txBody>
          <a:bodyPr lIns="252000"/>
          <a:lstStyle>
            <a:lvl1pPr marL="0" indent="0">
              <a:buNone/>
              <a:defRPr sz="2000">
                <a:solidFill>
                  <a:schemeClr val="bg1"/>
                </a:solidFill>
                <a:latin typeface="IBM Plex Serif" panose="02060503050406000203" pitchFamily="18" charset="0"/>
              </a:defRPr>
            </a:lvl1pPr>
            <a:lvl2pPr marL="457200" indent="0">
              <a:buNone/>
              <a:defRPr/>
            </a:lvl2pPr>
            <a:lvl4pPr marL="1371600" indent="0">
              <a:buNone/>
              <a:defRPr sz="2000">
                <a:latin typeface="IBM Plex Serif" panose="02060503050406000203" pitchFamily="18" charset="0"/>
              </a:defRPr>
            </a:lvl4pPr>
          </a:lstStyle>
          <a:p>
            <a:pPr lvl="0"/>
            <a:r>
              <a:rPr lang="de-DE" dirty="0"/>
              <a:t>Unterzeile Weiß auf 60% Rhöndorf</a:t>
            </a:r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AFF9AFAC-AF0D-1CCA-A491-48D65C7BF1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954800"/>
            <a:ext cx="7738946" cy="914400"/>
          </a:xfrm>
          <a:prstGeom prst="rect">
            <a:avLst/>
          </a:prstGeom>
          <a:solidFill>
            <a:srgbClr val="2D3C4B"/>
          </a:solidFill>
        </p:spPr>
        <p:txBody>
          <a:bodyPr lIns="216000"/>
          <a:lstStyle>
            <a:lvl1pPr>
              <a:defRPr sz="6000">
                <a:solidFill>
                  <a:schemeClr val="bg1"/>
                </a:solidFill>
                <a:latin typeface="Inter ExtraBold" panose="02000503000000020004" pitchFamily="2" charset="0"/>
                <a:ea typeface="Inter ExtraBold" panose="02000503000000020004" pitchFamily="2" charset="0"/>
              </a:defRPr>
            </a:lvl1pPr>
          </a:lstStyle>
          <a:p>
            <a:r>
              <a:rPr lang="de-DE" dirty="0"/>
              <a:t>Titelchart einzeilig</a:t>
            </a:r>
          </a:p>
        </p:txBody>
      </p:sp>
      <p:sp>
        <p:nvSpPr>
          <p:cNvPr id="2" name="Textplatzhalter 13">
            <a:extLst>
              <a:ext uri="{FF2B5EF4-FFF2-40B4-BE49-F238E27FC236}">
                <a16:creationId xmlns:a16="http://schemas.microsoft.com/office/drawing/2014/main" id="{31EA33FB-493D-4DB0-AD48-80E4703C5FB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2000" y="6152400"/>
            <a:ext cx="4518837" cy="3566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  <a:latin typeface="IBM Plex Serif" panose="02060503050406000203" pitchFamily="18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Verfasser, Ort und Datum</a:t>
            </a:r>
          </a:p>
        </p:txBody>
      </p:sp>
    </p:spTree>
    <p:extLst>
      <p:ext uri="{BB962C8B-B14F-4D97-AF65-F5344CB8AC3E}">
        <p14:creationId xmlns:p14="http://schemas.microsoft.com/office/powerpoint/2010/main" val="8049335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ild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>
            <a:extLst>
              <a:ext uri="{FF2B5EF4-FFF2-40B4-BE49-F238E27FC236}">
                <a16:creationId xmlns:a16="http://schemas.microsoft.com/office/drawing/2014/main" id="{19D5D3E6-AACC-30AF-8CEB-FB08EB66910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296496"/>
            <a:ext cx="12191999" cy="5561011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9F698986-121F-6E35-7DD2-0B51BFE92F8C}"/>
              </a:ext>
            </a:extLst>
          </p:cNvPr>
          <p:cNvSpPr/>
          <p:nvPr userDrawn="1"/>
        </p:nvSpPr>
        <p:spPr>
          <a:xfrm>
            <a:off x="0" y="0"/>
            <a:ext cx="12192000" cy="2166730"/>
          </a:xfrm>
          <a:prstGeom prst="rect">
            <a:avLst/>
          </a:prstGeom>
          <a:solidFill>
            <a:srgbClr val="52B7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 descr="Ein Bild, das Logo, Schrift, Grafiken, Symbol enthält.  Automatisch generierte Beschreibung">
            <a:extLst>
              <a:ext uri="{FF2B5EF4-FFF2-40B4-BE49-F238E27FC236}">
                <a16:creationId xmlns:a16="http://schemas.microsoft.com/office/drawing/2014/main" id="{1035FFF5-86A2-584E-CD78-DB95777956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3640" y="326548"/>
            <a:ext cx="2241812" cy="643400"/>
          </a:xfrm>
          <a:prstGeom prst="rect">
            <a:avLst/>
          </a:prstGeom>
        </p:spPr>
      </p:pic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FF27C686-3E96-AEE0-BA2B-58298568899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152000"/>
            <a:ext cx="6440400" cy="974934"/>
          </a:xfrm>
          <a:prstGeom prst="rect">
            <a:avLst/>
          </a:prstGeom>
          <a:solidFill>
            <a:srgbClr val="2D3C4B"/>
          </a:solidFill>
        </p:spPr>
        <p:txBody>
          <a:bodyPr lIns="93600"/>
          <a:lstStyle>
            <a:lvl1pPr marL="0" indent="0">
              <a:buNone/>
              <a:defRPr sz="6000">
                <a:solidFill>
                  <a:schemeClr val="bg1"/>
                </a:solidFill>
                <a:latin typeface="Inter ExtraBold" panose="02000503000000020004" pitchFamily="2" charset="0"/>
                <a:ea typeface="Inter ExtraBold" panose="02000503000000020004" pitchFamily="2" charset="0"/>
              </a:defRPr>
            </a:lvl1pPr>
          </a:lstStyle>
          <a:p>
            <a:pPr lvl="0"/>
            <a:r>
              <a:rPr lang="de-DE" dirty="0"/>
              <a:t>Bildchart Zeile 1</a:t>
            </a:r>
          </a:p>
        </p:txBody>
      </p:sp>
      <p:sp>
        <p:nvSpPr>
          <p:cNvPr id="17" name="Textplatzhalter 9">
            <a:extLst>
              <a:ext uri="{FF2B5EF4-FFF2-40B4-BE49-F238E27FC236}">
                <a16:creationId xmlns:a16="http://schemas.microsoft.com/office/drawing/2014/main" id="{9083C2AA-E64D-E275-0267-FF9012B1650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019" y="2126934"/>
            <a:ext cx="6440400" cy="974934"/>
          </a:xfrm>
          <a:prstGeom prst="rect">
            <a:avLst/>
          </a:prstGeom>
          <a:solidFill>
            <a:srgbClr val="2D3C4B"/>
          </a:solidFill>
        </p:spPr>
        <p:txBody>
          <a:bodyPr lIns="93600"/>
          <a:lstStyle>
            <a:lvl1pPr marL="0" indent="0">
              <a:buNone/>
              <a:defRPr sz="6000">
                <a:solidFill>
                  <a:schemeClr val="bg1"/>
                </a:solidFill>
                <a:latin typeface="Inter ExtraBold" panose="02000503000000020004" pitchFamily="2" charset="0"/>
                <a:ea typeface="Inter ExtraBold" panose="02000503000000020004" pitchFamily="2" charset="0"/>
              </a:defRPr>
            </a:lvl1pPr>
          </a:lstStyle>
          <a:p>
            <a:pPr lvl="0"/>
            <a:r>
              <a:rPr lang="de-DE" dirty="0"/>
              <a:t>Bildchart Zeile 2</a:t>
            </a:r>
          </a:p>
        </p:txBody>
      </p:sp>
      <p:sp>
        <p:nvSpPr>
          <p:cNvPr id="18" name="Textplatzhalter 9">
            <a:extLst>
              <a:ext uri="{FF2B5EF4-FFF2-40B4-BE49-F238E27FC236}">
                <a16:creationId xmlns:a16="http://schemas.microsoft.com/office/drawing/2014/main" id="{B3CC8D2B-CC5C-6304-0E70-CAA4D13BEA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3102245"/>
            <a:ext cx="6440400" cy="974934"/>
          </a:xfrm>
          <a:prstGeom prst="rect">
            <a:avLst/>
          </a:prstGeom>
          <a:solidFill>
            <a:srgbClr val="2D3C4B"/>
          </a:solidFill>
        </p:spPr>
        <p:txBody>
          <a:bodyPr lIns="93600"/>
          <a:lstStyle>
            <a:lvl1pPr marL="0" indent="0">
              <a:buNone/>
              <a:defRPr sz="6000">
                <a:solidFill>
                  <a:schemeClr val="bg1"/>
                </a:solidFill>
                <a:latin typeface="Inter ExtraBold" panose="02000503000000020004" pitchFamily="2" charset="0"/>
                <a:ea typeface="Inter ExtraBold" panose="02000503000000020004" pitchFamily="2" charset="0"/>
              </a:defRPr>
            </a:lvl1pPr>
          </a:lstStyle>
          <a:p>
            <a:pPr lvl="0"/>
            <a:r>
              <a:rPr lang="de-DE" dirty="0"/>
              <a:t>Bildchart Zeile 3</a:t>
            </a:r>
          </a:p>
        </p:txBody>
      </p:sp>
      <p:sp>
        <p:nvSpPr>
          <p:cNvPr id="19" name="Textplatzhalter 10">
            <a:extLst>
              <a:ext uri="{FF2B5EF4-FFF2-40B4-BE49-F238E27FC236}">
                <a16:creationId xmlns:a16="http://schemas.microsoft.com/office/drawing/2014/main" id="{C35DC519-B01B-60EF-7FE8-EDF00177817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4077001"/>
            <a:ext cx="4024252" cy="356616"/>
          </a:xfrm>
          <a:prstGeom prst="rect">
            <a:avLst/>
          </a:prstGeom>
          <a:solidFill>
            <a:schemeClr val="bg1"/>
          </a:solidFill>
        </p:spPr>
        <p:txBody>
          <a:bodyPr lIns="252000"/>
          <a:lstStyle>
            <a:lvl1pPr marL="0" indent="0">
              <a:buNone/>
              <a:defRPr sz="2000">
                <a:solidFill>
                  <a:srgbClr val="2D3C4B"/>
                </a:solidFill>
                <a:latin typeface="IBM Plex Serif" panose="02060503050406000203" pitchFamily="18" charset="0"/>
              </a:defRPr>
            </a:lvl1pPr>
            <a:lvl2pPr marL="457200" indent="0">
              <a:buNone/>
              <a:defRPr/>
            </a:lvl2pPr>
            <a:lvl4pPr marL="1371600" indent="0">
              <a:buNone/>
              <a:defRPr sz="2000">
                <a:latin typeface="IBM Plex Serif" panose="02060503050406000203" pitchFamily="18" charset="0"/>
              </a:defRPr>
            </a:lvl4pPr>
          </a:lstStyle>
          <a:p>
            <a:pPr lvl="0"/>
            <a:r>
              <a:rPr lang="de-DE" dirty="0"/>
              <a:t>Unterzeile Rhöndorf auf Weiß </a:t>
            </a:r>
          </a:p>
        </p:txBody>
      </p:sp>
    </p:spTree>
    <p:extLst>
      <p:ext uri="{BB962C8B-B14F-4D97-AF65-F5344CB8AC3E}">
        <p14:creationId xmlns:p14="http://schemas.microsoft.com/office/powerpoint/2010/main" val="12543617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renn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D078CBD-5732-7219-F324-FC1A298F5A9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167200"/>
            <a:ext cx="4719484" cy="914400"/>
          </a:xfrm>
          <a:prstGeom prst="rect">
            <a:avLst/>
          </a:prstGeom>
          <a:solidFill>
            <a:srgbClr val="2D3C4B"/>
          </a:solidFill>
        </p:spPr>
        <p:txBody>
          <a:bodyPr lIns="216000"/>
          <a:lstStyle>
            <a:lvl1pPr marL="0" indent="0">
              <a:buNone/>
              <a:defRPr sz="6000">
                <a:solidFill>
                  <a:schemeClr val="bg1"/>
                </a:solidFill>
                <a:latin typeface="Inter ExtraBold" panose="02000503000000020004" pitchFamily="2" charset="0"/>
                <a:ea typeface="Inter ExtraBold" panose="02000503000000020004" pitchFamily="2" charset="0"/>
              </a:defRPr>
            </a:lvl1pPr>
            <a:lvl4pPr marL="1371600" indent="0">
              <a:buNone/>
              <a:defRPr sz="6000">
                <a:solidFill>
                  <a:schemeClr val="bg1"/>
                </a:solidFill>
                <a:latin typeface="Inter ExtraBold" panose="02000503000000020004" pitchFamily="2" charset="0"/>
                <a:ea typeface="Inter ExtraBold" panose="02000503000000020004" pitchFamily="2" charset="0"/>
              </a:defRPr>
            </a:lvl4pPr>
          </a:lstStyle>
          <a:p>
            <a:pPr lvl="0"/>
            <a:r>
              <a:rPr lang="de-DE" dirty="0"/>
              <a:t>Trennchart</a:t>
            </a:r>
          </a:p>
        </p:txBody>
      </p:sp>
      <p:sp>
        <p:nvSpPr>
          <p:cNvPr id="12" name="Textplatzhalter 10">
            <a:extLst>
              <a:ext uri="{FF2B5EF4-FFF2-40B4-BE49-F238E27FC236}">
                <a16:creationId xmlns:a16="http://schemas.microsoft.com/office/drawing/2014/main" id="{3B443576-1E4B-8C7E-2A25-705D5DDA0A0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3081600"/>
            <a:ext cx="4024252" cy="356616"/>
          </a:xfrm>
          <a:prstGeom prst="rect">
            <a:avLst/>
          </a:prstGeom>
          <a:solidFill>
            <a:schemeClr val="bg1"/>
          </a:solidFill>
        </p:spPr>
        <p:txBody>
          <a:bodyPr lIns="252000"/>
          <a:lstStyle>
            <a:lvl1pPr marL="0" indent="0">
              <a:buNone/>
              <a:defRPr sz="2000">
                <a:solidFill>
                  <a:srgbClr val="2D3C4B"/>
                </a:solidFill>
                <a:latin typeface="IBM Plex Serif" panose="02060503050406000203" pitchFamily="18" charset="0"/>
              </a:defRPr>
            </a:lvl1pPr>
            <a:lvl2pPr marL="457200" indent="0">
              <a:buNone/>
              <a:defRPr/>
            </a:lvl2pPr>
            <a:lvl4pPr marL="1371600" indent="0">
              <a:buNone/>
              <a:defRPr sz="2000">
                <a:latin typeface="IBM Plex Serif" panose="02060503050406000203" pitchFamily="18" charset="0"/>
              </a:defRPr>
            </a:lvl4pPr>
          </a:lstStyle>
          <a:p>
            <a:pPr lvl="0"/>
            <a:r>
              <a:rPr lang="de-DE" dirty="0"/>
              <a:t>Unterzeile Rhöndorf auf Weiß </a:t>
            </a:r>
          </a:p>
        </p:txBody>
      </p:sp>
    </p:spTree>
    <p:extLst>
      <p:ext uri="{BB962C8B-B14F-4D97-AF65-F5344CB8AC3E}">
        <p14:creationId xmlns:p14="http://schemas.microsoft.com/office/powerpoint/2010/main" val="42718314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rennchart">
    <p:bg>
      <p:bgPr>
        <a:solidFill>
          <a:srgbClr val="2D3C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Ein Bild, das Silhouette, Darstellung enthält.  Automatisch generierte Beschreibung mit mittlerer Zuverlässigkeit">
            <a:extLst>
              <a:ext uri="{FF2B5EF4-FFF2-40B4-BE49-F238E27FC236}">
                <a16:creationId xmlns:a16="http://schemas.microsoft.com/office/drawing/2014/main" id="{15FBD159-7291-EA05-BEF7-F354DCF03B9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786"/>
          <a:stretch/>
        </p:blipFill>
        <p:spPr>
          <a:xfrm>
            <a:off x="2196545" y="2324101"/>
            <a:ext cx="9995455" cy="4533900"/>
          </a:xfrm>
          <a:prstGeom prst="rect">
            <a:avLst/>
          </a:prstGeom>
        </p:spPr>
      </p:pic>
      <p:sp>
        <p:nvSpPr>
          <p:cNvPr id="3" name="Textplatzhalter 10">
            <a:extLst>
              <a:ext uri="{FF2B5EF4-FFF2-40B4-BE49-F238E27FC236}">
                <a16:creationId xmlns:a16="http://schemas.microsoft.com/office/drawing/2014/main" id="{A6C7574A-76C2-2BAE-CEAD-67154ECA30C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167200"/>
            <a:ext cx="4719484" cy="914400"/>
          </a:xfrm>
          <a:prstGeom prst="rect">
            <a:avLst/>
          </a:prstGeom>
          <a:noFill/>
        </p:spPr>
        <p:txBody>
          <a:bodyPr lIns="216000"/>
          <a:lstStyle>
            <a:lvl1pPr marL="0" indent="0">
              <a:buNone/>
              <a:defRPr sz="6000">
                <a:solidFill>
                  <a:schemeClr val="bg1"/>
                </a:solidFill>
                <a:latin typeface="Inter ExtraBold" panose="02000503000000020004" pitchFamily="2" charset="0"/>
                <a:ea typeface="Inter ExtraBold" panose="02000503000000020004" pitchFamily="2" charset="0"/>
              </a:defRPr>
            </a:lvl1pPr>
            <a:lvl4pPr marL="1371600" indent="0">
              <a:buNone/>
              <a:defRPr sz="6000">
                <a:solidFill>
                  <a:schemeClr val="bg1"/>
                </a:solidFill>
                <a:latin typeface="Inter ExtraBold" panose="02000503000000020004" pitchFamily="2" charset="0"/>
                <a:ea typeface="Inter ExtraBold" panose="02000503000000020004" pitchFamily="2" charset="0"/>
              </a:defRPr>
            </a:lvl4pPr>
          </a:lstStyle>
          <a:p>
            <a:pPr lvl="0"/>
            <a:r>
              <a:rPr lang="de-DE" dirty="0"/>
              <a:t>Trennchart</a:t>
            </a:r>
          </a:p>
        </p:txBody>
      </p:sp>
    </p:spTree>
    <p:extLst>
      <p:ext uri="{BB962C8B-B14F-4D97-AF65-F5344CB8AC3E}">
        <p14:creationId xmlns:p14="http://schemas.microsoft.com/office/powerpoint/2010/main" val="13630959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rennchart zwei Zeil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82787AA-1CD0-1718-A2DD-BCCAFCB9867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167200"/>
            <a:ext cx="6096000" cy="914400"/>
          </a:xfrm>
          <a:prstGeom prst="rect">
            <a:avLst/>
          </a:prstGeom>
          <a:solidFill>
            <a:srgbClr val="2D3C4B"/>
          </a:solidFill>
        </p:spPr>
        <p:txBody>
          <a:bodyPr lIns="216000"/>
          <a:lstStyle>
            <a:lvl1pPr marL="0" indent="0">
              <a:buNone/>
              <a:defRPr sz="6000">
                <a:solidFill>
                  <a:schemeClr val="bg1"/>
                </a:solidFill>
                <a:latin typeface="Inter ExtraBold" panose="02000503000000020004" pitchFamily="2" charset="0"/>
                <a:ea typeface="Inter ExtraBold" panose="02000503000000020004" pitchFamily="2" charset="0"/>
              </a:defRPr>
            </a:lvl1pPr>
          </a:lstStyle>
          <a:p>
            <a:pPr lvl="0"/>
            <a:r>
              <a:rPr lang="de-DE" dirty="0"/>
              <a:t>Vielen Dank für</a:t>
            </a:r>
          </a:p>
        </p:txBody>
      </p:sp>
      <p:sp>
        <p:nvSpPr>
          <p:cNvPr id="4" name="Textplatzhalter 2">
            <a:extLst>
              <a:ext uri="{FF2B5EF4-FFF2-40B4-BE49-F238E27FC236}">
                <a16:creationId xmlns:a16="http://schemas.microsoft.com/office/drawing/2014/main" id="{C906F6AA-1BB9-1E62-CEEC-2C9CCD98694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081600"/>
            <a:ext cx="8377084" cy="914400"/>
          </a:xfrm>
          <a:prstGeom prst="rect">
            <a:avLst/>
          </a:prstGeom>
          <a:solidFill>
            <a:srgbClr val="2D3C4B"/>
          </a:solidFill>
        </p:spPr>
        <p:txBody>
          <a:bodyPr lIns="216000"/>
          <a:lstStyle>
            <a:lvl1pPr marL="0" indent="0">
              <a:buNone/>
              <a:defRPr sz="6000">
                <a:solidFill>
                  <a:schemeClr val="bg1"/>
                </a:solidFill>
                <a:latin typeface="Inter ExtraBold" panose="02000503000000020004" pitchFamily="2" charset="0"/>
                <a:ea typeface="Inter ExtraBold" panose="02000503000000020004" pitchFamily="2" charset="0"/>
              </a:defRPr>
            </a:lvl1pPr>
          </a:lstStyle>
          <a:p>
            <a:pPr lvl="0"/>
            <a:r>
              <a:rPr lang="de-DE" dirty="0"/>
              <a:t>Ihre Aufmerksamkeit</a:t>
            </a:r>
          </a:p>
        </p:txBody>
      </p:sp>
    </p:spTree>
    <p:extLst>
      <p:ext uri="{BB962C8B-B14F-4D97-AF65-F5344CB8AC3E}">
        <p14:creationId xmlns:p14="http://schemas.microsoft.com/office/powerpoint/2010/main" val="8387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1">
            <a:extLst>
              <a:ext uri="{FF2B5EF4-FFF2-40B4-BE49-F238E27FC236}">
                <a16:creationId xmlns:a16="http://schemas.microsoft.com/office/drawing/2014/main" id="{EAD09165-26F9-FDB2-E51E-8E1B6F131D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954800"/>
            <a:ext cx="7738946" cy="914400"/>
          </a:xfrm>
          <a:prstGeom prst="rect">
            <a:avLst/>
          </a:prstGeom>
          <a:solidFill>
            <a:srgbClr val="2D3C4B"/>
          </a:solidFill>
        </p:spPr>
        <p:txBody>
          <a:bodyPr lIns="216000"/>
          <a:lstStyle>
            <a:lvl1pPr>
              <a:defRPr sz="6000">
                <a:solidFill>
                  <a:schemeClr val="bg1"/>
                </a:solidFill>
                <a:latin typeface="Inter ExtraBold" panose="02000503000000020004" pitchFamily="2" charset="0"/>
                <a:ea typeface="Inter ExtraBold" panose="02000503000000020004" pitchFamily="2" charset="0"/>
              </a:defRPr>
            </a:lvl1pPr>
          </a:lstStyle>
          <a:p>
            <a:r>
              <a:rPr lang="de-DE" dirty="0"/>
              <a:t>Titelchart einzeilig</a:t>
            </a:r>
          </a:p>
        </p:txBody>
      </p:sp>
      <p:sp>
        <p:nvSpPr>
          <p:cNvPr id="8" name="Textplatzhalter 10">
            <a:extLst>
              <a:ext uri="{FF2B5EF4-FFF2-40B4-BE49-F238E27FC236}">
                <a16:creationId xmlns:a16="http://schemas.microsoft.com/office/drawing/2014/main" id="{6F1B6785-7E30-0503-D4B9-2B7D3764DAD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-1" y="2869200"/>
            <a:ext cx="4178595" cy="356616"/>
          </a:xfrm>
          <a:prstGeom prst="rect">
            <a:avLst/>
          </a:prstGeom>
          <a:solidFill>
            <a:srgbClr val="FFA600"/>
          </a:solidFill>
        </p:spPr>
        <p:txBody>
          <a:bodyPr lIns="252000"/>
          <a:lstStyle>
            <a:lvl1pPr marL="0" indent="0">
              <a:buNone/>
              <a:defRPr sz="2000">
                <a:solidFill>
                  <a:schemeClr val="bg1"/>
                </a:solidFill>
                <a:latin typeface="IBM Plex Serif" panose="02060503050406000203" pitchFamily="18" charset="0"/>
              </a:defRPr>
            </a:lvl1pPr>
            <a:lvl2pPr marL="457200" indent="0">
              <a:buNone/>
              <a:defRPr/>
            </a:lvl2pPr>
            <a:lvl4pPr marL="1371600" indent="0">
              <a:buNone/>
              <a:defRPr sz="2000">
                <a:latin typeface="IBM Plex Serif" panose="02060503050406000203" pitchFamily="18" charset="0"/>
              </a:defRPr>
            </a:lvl4pPr>
          </a:lstStyle>
          <a:p>
            <a:pPr lvl="0"/>
            <a:r>
              <a:rPr lang="de-DE" dirty="0"/>
              <a:t>Unterzeile Weiß auf Union-Gelb </a:t>
            </a:r>
          </a:p>
        </p:txBody>
      </p:sp>
      <p:sp>
        <p:nvSpPr>
          <p:cNvPr id="9" name="Textplatzhalter 13">
            <a:extLst>
              <a:ext uri="{FF2B5EF4-FFF2-40B4-BE49-F238E27FC236}">
                <a16:creationId xmlns:a16="http://schemas.microsoft.com/office/drawing/2014/main" id="{397285BB-4CA1-94B9-40C3-62BDBE56B90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2000" y="6152400"/>
            <a:ext cx="4518837" cy="3566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  <a:latin typeface="IBM Plex Serif" panose="02060503050406000203" pitchFamily="18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Verfasser, Ort und Datum</a:t>
            </a:r>
          </a:p>
        </p:txBody>
      </p:sp>
    </p:spTree>
    <p:extLst>
      <p:ext uri="{BB962C8B-B14F-4D97-AF65-F5344CB8AC3E}">
        <p14:creationId xmlns:p14="http://schemas.microsoft.com/office/powerpoint/2010/main" val="772150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>
            <a:extLst>
              <a:ext uri="{FF2B5EF4-FFF2-40B4-BE49-F238E27FC236}">
                <a16:creationId xmlns:a16="http://schemas.microsoft.com/office/drawing/2014/main" id="{964504FE-4F4E-BC20-1BA2-C84C0775C58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954800"/>
            <a:ext cx="5507665" cy="914400"/>
          </a:xfrm>
          <a:prstGeom prst="rect">
            <a:avLst/>
          </a:prstGeom>
          <a:solidFill>
            <a:srgbClr val="2D3C4B"/>
          </a:solidFill>
        </p:spPr>
        <p:txBody>
          <a:bodyPr lIns="216000"/>
          <a:lstStyle>
            <a:lvl1pPr marL="0" indent="0">
              <a:buNone/>
              <a:defRPr sz="6000">
                <a:solidFill>
                  <a:schemeClr val="bg1"/>
                </a:solidFill>
                <a:latin typeface="Inter ExtraBold" panose="02000503000000020004" pitchFamily="2" charset="0"/>
                <a:ea typeface="Inter ExtraBold" panose="02000503000000020004" pitchFamily="2" charset="0"/>
              </a:defRPr>
            </a:lvl1pPr>
          </a:lstStyle>
          <a:p>
            <a:pPr lvl="0"/>
            <a:r>
              <a:rPr lang="de-DE" dirty="0"/>
              <a:t>Titelchart mit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3CE7B20E-89A6-CF4A-691C-8CBB223890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869200"/>
            <a:ext cx="7474688" cy="914400"/>
          </a:xfrm>
          <a:prstGeom prst="rect">
            <a:avLst/>
          </a:prstGeom>
          <a:solidFill>
            <a:srgbClr val="2D3C4B"/>
          </a:solidFill>
        </p:spPr>
        <p:txBody>
          <a:bodyPr lIns="216000"/>
          <a:lstStyle>
            <a:lvl1pPr marL="0" indent="0">
              <a:buNone/>
              <a:defRPr sz="6000">
                <a:solidFill>
                  <a:schemeClr val="bg1"/>
                </a:solidFill>
                <a:latin typeface="Inter ExtraBold" panose="02000503000000020004" pitchFamily="2" charset="0"/>
                <a:ea typeface="Inter ExtraBold" panose="02000503000000020004" pitchFamily="2" charset="0"/>
              </a:defRPr>
            </a:lvl1pPr>
          </a:lstStyle>
          <a:p>
            <a:pPr lvl="0"/>
            <a:r>
              <a:rPr lang="de-DE" dirty="0"/>
              <a:t>einer zweiten Zeile</a:t>
            </a:r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D1853F4B-8C7C-8E1E-1AE0-9B4E36C2394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3783600"/>
            <a:ext cx="4024252" cy="356616"/>
          </a:xfrm>
          <a:prstGeom prst="rect">
            <a:avLst/>
          </a:prstGeom>
          <a:solidFill>
            <a:schemeClr val="bg1"/>
          </a:solidFill>
        </p:spPr>
        <p:txBody>
          <a:bodyPr lIns="252000"/>
          <a:lstStyle>
            <a:lvl1pPr marL="0" indent="0">
              <a:buNone/>
              <a:defRPr sz="2000">
                <a:solidFill>
                  <a:srgbClr val="2D3C4B"/>
                </a:solidFill>
                <a:latin typeface="IBM Plex Serif" panose="02060503050406000203" pitchFamily="18" charset="0"/>
              </a:defRPr>
            </a:lvl1pPr>
            <a:lvl2pPr marL="457200" indent="0">
              <a:buNone/>
              <a:defRPr/>
            </a:lvl2pPr>
            <a:lvl4pPr marL="1371600" indent="0">
              <a:buNone/>
              <a:defRPr sz="2000">
                <a:latin typeface="IBM Plex Serif" panose="02060503050406000203" pitchFamily="18" charset="0"/>
              </a:defRPr>
            </a:lvl4pPr>
          </a:lstStyle>
          <a:p>
            <a:pPr lvl="0"/>
            <a:r>
              <a:rPr lang="de-DE" dirty="0"/>
              <a:t>Unterzeile Rhöndorf auf Weiß </a:t>
            </a:r>
          </a:p>
        </p:txBody>
      </p:sp>
      <p:sp>
        <p:nvSpPr>
          <p:cNvPr id="12" name="Textplatzhalter 13">
            <a:extLst>
              <a:ext uri="{FF2B5EF4-FFF2-40B4-BE49-F238E27FC236}">
                <a16:creationId xmlns:a16="http://schemas.microsoft.com/office/drawing/2014/main" id="{F9443D0C-BF61-7191-2485-48508CFDF0D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2000" y="6152400"/>
            <a:ext cx="4518837" cy="3566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  <a:latin typeface="IBM Plex Serif" panose="02060503050406000203" pitchFamily="18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Verfasser, Ort und Datum</a:t>
            </a:r>
          </a:p>
        </p:txBody>
      </p:sp>
    </p:spTree>
    <p:extLst>
      <p:ext uri="{BB962C8B-B14F-4D97-AF65-F5344CB8AC3E}">
        <p14:creationId xmlns:p14="http://schemas.microsoft.com/office/powerpoint/2010/main" val="2392673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>
            <a:extLst>
              <a:ext uri="{FF2B5EF4-FFF2-40B4-BE49-F238E27FC236}">
                <a16:creationId xmlns:a16="http://schemas.microsoft.com/office/drawing/2014/main" id="{964504FE-4F4E-BC20-1BA2-C84C0775C58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954800"/>
            <a:ext cx="5507665" cy="914400"/>
          </a:xfrm>
          <a:prstGeom prst="rect">
            <a:avLst/>
          </a:prstGeom>
          <a:solidFill>
            <a:srgbClr val="2D3C4B"/>
          </a:solidFill>
        </p:spPr>
        <p:txBody>
          <a:bodyPr lIns="216000"/>
          <a:lstStyle>
            <a:lvl1pPr marL="0" indent="0">
              <a:buNone/>
              <a:defRPr sz="6000">
                <a:solidFill>
                  <a:schemeClr val="bg1"/>
                </a:solidFill>
                <a:latin typeface="Inter ExtraBold" panose="02000503000000020004" pitchFamily="2" charset="0"/>
                <a:ea typeface="Inter ExtraBold" panose="02000503000000020004" pitchFamily="2" charset="0"/>
              </a:defRPr>
            </a:lvl1pPr>
          </a:lstStyle>
          <a:p>
            <a:pPr lvl="0"/>
            <a:r>
              <a:rPr lang="de-DE" dirty="0"/>
              <a:t>Titelchart mit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3CE7B20E-89A6-CF4A-691C-8CBB223890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869200"/>
            <a:ext cx="7102549" cy="914400"/>
          </a:xfrm>
          <a:prstGeom prst="rect">
            <a:avLst/>
          </a:prstGeom>
          <a:solidFill>
            <a:srgbClr val="2D3C4B"/>
          </a:solidFill>
        </p:spPr>
        <p:txBody>
          <a:bodyPr lIns="216000"/>
          <a:lstStyle>
            <a:lvl1pPr marL="0" indent="0">
              <a:buNone/>
              <a:defRPr sz="6000">
                <a:solidFill>
                  <a:schemeClr val="bg1"/>
                </a:solidFill>
                <a:latin typeface="Inter ExtraBold" panose="02000503000000020004" pitchFamily="2" charset="0"/>
                <a:ea typeface="Inter ExtraBold" panose="02000503000000020004" pitchFamily="2" charset="0"/>
              </a:defRPr>
            </a:lvl1pPr>
          </a:lstStyle>
          <a:p>
            <a:pPr lvl="0"/>
            <a:r>
              <a:rPr lang="de-DE" dirty="0"/>
              <a:t>einer zweiten und</a:t>
            </a:r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D1853F4B-8C7C-8E1E-1AE0-9B4E36C2394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4697634"/>
            <a:ext cx="4024252" cy="356616"/>
          </a:xfrm>
          <a:prstGeom prst="rect">
            <a:avLst/>
          </a:prstGeom>
          <a:solidFill>
            <a:schemeClr val="bg1"/>
          </a:solidFill>
        </p:spPr>
        <p:txBody>
          <a:bodyPr lIns="252000"/>
          <a:lstStyle>
            <a:lvl1pPr marL="0" indent="0">
              <a:buNone/>
              <a:defRPr sz="2000">
                <a:solidFill>
                  <a:srgbClr val="2D3C4B"/>
                </a:solidFill>
                <a:latin typeface="IBM Plex Serif" panose="02060503050406000203" pitchFamily="18" charset="0"/>
              </a:defRPr>
            </a:lvl1pPr>
            <a:lvl2pPr marL="457200" indent="0">
              <a:buNone/>
              <a:defRPr/>
            </a:lvl2pPr>
            <a:lvl4pPr marL="1371600" indent="0">
              <a:buNone/>
              <a:defRPr sz="2000">
                <a:latin typeface="IBM Plex Serif" panose="02060503050406000203" pitchFamily="18" charset="0"/>
              </a:defRPr>
            </a:lvl4pPr>
          </a:lstStyle>
          <a:p>
            <a:pPr lvl="0"/>
            <a:r>
              <a:rPr lang="de-DE" dirty="0"/>
              <a:t>Unterzeile Rhöndorf auf Weiß </a:t>
            </a:r>
          </a:p>
        </p:txBody>
      </p:sp>
      <p:sp>
        <p:nvSpPr>
          <p:cNvPr id="12" name="Textplatzhalter 13">
            <a:extLst>
              <a:ext uri="{FF2B5EF4-FFF2-40B4-BE49-F238E27FC236}">
                <a16:creationId xmlns:a16="http://schemas.microsoft.com/office/drawing/2014/main" id="{F9443D0C-BF61-7191-2485-48508CFDF0D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2000" y="6152400"/>
            <a:ext cx="4518837" cy="3566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  <a:latin typeface="IBM Plex Serif" panose="02060503050406000203" pitchFamily="18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Verfasser, Ort und Datum</a:t>
            </a:r>
          </a:p>
        </p:txBody>
      </p:sp>
      <p:sp>
        <p:nvSpPr>
          <p:cNvPr id="2" name="Textplatzhalter 7">
            <a:extLst>
              <a:ext uri="{FF2B5EF4-FFF2-40B4-BE49-F238E27FC236}">
                <a16:creationId xmlns:a16="http://schemas.microsoft.com/office/drawing/2014/main" id="{F35AFDAE-9ECF-3198-1408-253137A2999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3783234"/>
            <a:ext cx="4986670" cy="914400"/>
          </a:xfrm>
          <a:prstGeom prst="rect">
            <a:avLst/>
          </a:prstGeom>
          <a:solidFill>
            <a:srgbClr val="2D3C4B"/>
          </a:solidFill>
        </p:spPr>
        <p:txBody>
          <a:bodyPr lIns="216000"/>
          <a:lstStyle>
            <a:lvl1pPr marL="0" indent="0">
              <a:buNone/>
              <a:defRPr sz="6000">
                <a:solidFill>
                  <a:schemeClr val="bg1"/>
                </a:solidFill>
                <a:latin typeface="Inter ExtraBold" panose="02000503000000020004" pitchFamily="2" charset="0"/>
                <a:ea typeface="Inter ExtraBold" panose="02000503000000020004" pitchFamily="2" charset="0"/>
              </a:defRPr>
            </a:lvl1pPr>
          </a:lstStyle>
          <a:p>
            <a:pPr lvl="0"/>
            <a:r>
              <a:rPr lang="de-DE" dirty="0"/>
              <a:t>dritten Zeile</a:t>
            </a:r>
          </a:p>
        </p:txBody>
      </p:sp>
    </p:spTree>
    <p:extLst>
      <p:ext uri="{BB962C8B-B14F-4D97-AF65-F5344CB8AC3E}">
        <p14:creationId xmlns:p14="http://schemas.microsoft.com/office/powerpoint/2010/main" val="3073263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>
            <a:extLst>
              <a:ext uri="{FF2B5EF4-FFF2-40B4-BE49-F238E27FC236}">
                <a16:creationId xmlns:a16="http://schemas.microsoft.com/office/drawing/2014/main" id="{964504FE-4F4E-BC20-1BA2-C84C0775C58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954800"/>
            <a:ext cx="5507665" cy="914400"/>
          </a:xfrm>
          <a:prstGeom prst="rect">
            <a:avLst/>
          </a:prstGeom>
          <a:solidFill>
            <a:srgbClr val="2D3C4B"/>
          </a:solidFill>
        </p:spPr>
        <p:txBody>
          <a:bodyPr lIns="216000"/>
          <a:lstStyle>
            <a:lvl1pPr marL="0" indent="0">
              <a:buNone/>
              <a:defRPr sz="6000">
                <a:solidFill>
                  <a:schemeClr val="bg1"/>
                </a:solidFill>
                <a:latin typeface="Inter ExtraBold" panose="02000503000000020004" pitchFamily="2" charset="0"/>
                <a:ea typeface="Inter ExtraBold" panose="02000503000000020004" pitchFamily="2" charset="0"/>
              </a:defRPr>
            </a:lvl1pPr>
          </a:lstStyle>
          <a:p>
            <a:pPr lvl="0"/>
            <a:r>
              <a:rPr lang="de-DE" dirty="0"/>
              <a:t>Titelchart mit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3CE7B20E-89A6-CF4A-691C-8CBB223890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888529"/>
            <a:ext cx="7102549" cy="914400"/>
          </a:xfrm>
          <a:prstGeom prst="rect">
            <a:avLst/>
          </a:prstGeom>
          <a:solidFill>
            <a:srgbClr val="2D3C4B"/>
          </a:solidFill>
        </p:spPr>
        <p:txBody>
          <a:bodyPr lIns="216000"/>
          <a:lstStyle>
            <a:lvl1pPr marL="0" indent="0">
              <a:buNone/>
              <a:defRPr sz="6000">
                <a:solidFill>
                  <a:schemeClr val="bg1"/>
                </a:solidFill>
                <a:latin typeface="Inter ExtraBold" panose="02000503000000020004" pitchFamily="2" charset="0"/>
                <a:ea typeface="Inter ExtraBold" panose="02000503000000020004" pitchFamily="2" charset="0"/>
              </a:defRPr>
            </a:lvl1pPr>
          </a:lstStyle>
          <a:p>
            <a:pPr lvl="0"/>
            <a:r>
              <a:rPr lang="de-DE" dirty="0"/>
              <a:t>einer zweiten und</a:t>
            </a:r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D1853F4B-8C7C-8E1E-1AE0-9B4E36C2394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4736658"/>
            <a:ext cx="4024252" cy="356616"/>
          </a:xfrm>
          <a:prstGeom prst="rect">
            <a:avLst/>
          </a:prstGeom>
          <a:solidFill>
            <a:schemeClr val="bg1"/>
          </a:solidFill>
        </p:spPr>
        <p:txBody>
          <a:bodyPr lIns="252000"/>
          <a:lstStyle>
            <a:lvl1pPr marL="0" indent="0">
              <a:buNone/>
              <a:defRPr sz="2000">
                <a:solidFill>
                  <a:srgbClr val="2D3C4B"/>
                </a:solidFill>
                <a:latin typeface="IBM Plex Serif" panose="02060503050406000203" pitchFamily="18" charset="0"/>
              </a:defRPr>
            </a:lvl1pPr>
            <a:lvl2pPr marL="457200" indent="0">
              <a:buNone/>
              <a:defRPr/>
            </a:lvl2pPr>
            <a:lvl4pPr marL="1371600" indent="0">
              <a:buNone/>
              <a:defRPr sz="2000">
                <a:latin typeface="IBM Plex Serif" panose="02060503050406000203" pitchFamily="18" charset="0"/>
              </a:defRPr>
            </a:lvl4pPr>
          </a:lstStyle>
          <a:p>
            <a:pPr lvl="0"/>
            <a:r>
              <a:rPr lang="de-DE" dirty="0"/>
              <a:t>Unterzeile Rhöndorf auf Weiß </a:t>
            </a:r>
          </a:p>
        </p:txBody>
      </p:sp>
      <p:sp>
        <p:nvSpPr>
          <p:cNvPr id="12" name="Textplatzhalter 13">
            <a:extLst>
              <a:ext uri="{FF2B5EF4-FFF2-40B4-BE49-F238E27FC236}">
                <a16:creationId xmlns:a16="http://schemas.microsoft.com/office/drawing/2014/main" id="{F9443D0C-BF61-7191-2485-48508CFDF0D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2000" y="6152400"/>
            <a:ext cx="4518837" cy="3566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  <a:latin typeface="IBM Plex Serif" panose="02060503050406000203" pitchFamily="18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Verfasser, Ort und Datum</a:t>
            </a:r>
          </a:p>
        </p:txBody>
      </p:sp>
      <p:sp>
        <p:nvSpPr>
          <p:cNvPr id="2" name="Textplatzhalter 7">
            <a:extLst>
              <a:ext uri="{FF2B5EF4-FFF2-40B4-BE49-F238E27FC236}">
                <a16:creationId xmlns:a16="http://schemas.microsoft.com/office/drawing/2014/main" id="{F35AFDAE-9ECF-3198-1408-253137A2999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3822258"/>
            <a:ext cx="4986670" cy="914400"/>
          </a:xfrm>
          <a:prstGeom prst="rect">
            <a:avLst/>
          </a:prstGeom>
          <a:solidFill>
            <a:srgbClr val="737986"/>
          </a:solidFill>
        </p:spPr>
        <p:txBody>
          <a:bodyPr lIns="216000"/>
          <a:lstStyle>
            <a:lvl1pPr marL="0" indent="0">
              <a:buNone/>
              <a:defRPr sz="6000">
                <a:solidFill>
                  <a:schemeClr val="bg1"/>
                </a:solidFill>
                <a:latin typeface="Inter ExtraBold" panose="02000503000000020004" pitchFamily="2" charset="0"/>
                <a:ea typeface="Inter ExtraBold" panose="02000503000000020004" pitchFamily="2" charset="0"/>
              </a:defRPr>
            </a:lvl1pPr>
          </a:lstStyle>
          <a:p>
            <a:pPr lvl="0"/>
            <a:r>
              <a:rPr lang="de-DE" dirty="0"/>
              <a:t>dritten Zeile</a:t>
            </a:r>
          </a:p>
        </p:txBody>
      </p:sp>
    </p:spTree>
    <p:extLst>
      <p:ext uri="{BB962C8B-B14F-4D97-AF65-F5344CB8AC3E}">
        <p14:creationId xmlns:p14="http://schemas.microsoft.com/office/powerpoint/2010/main" val="48715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>
            <a:extLst>
              <a:ext uri="{FF2B5EF4-FFF2-40B4-BE49-F238E27FC236}">
                <a16:creationId xmlns:a16="http://schemas.microsoft.com/office/drawing/2014/main" id="{1F63455B-A1C1-6DB6-30D3-5B221BABDCB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954800"/>
            <a:ext cx="5507665" cy="914400"/>
          </a:xfrm>
          <a:prstGeom prst="rect">
            <a:avLst/>
          </a:prstGeom>
          <a:solidFill>
            <a:srgbClr val="2D3C4B"/>
          </a:solidFill>
        </p:spPr>
        <p:txBody>
          <a:bodyPr lIns="216000"/>
          <a:lstStyle>
            <a:lvl1pPr marL="0" indent="0">
              <a:buNone/>
              <a:defRPr sz="6000">
                <a:solidFill>
                  <a:schemeClr val="bg1"/>
                </a:solidFill>
                <a:latin typeface="Inter ExtraBold" panose="02000503000000020004" pitchFamily="2" charset="0"/>
                <a:ea typeface="Inter ExtraBold" panose="02000503000000020004" pitchFamily="2" charset="0"/>
              </a:defRPr>
            </a:lvl1pPr>
          </a:lstStyle>
          <a:p>
            <a:pPr lvl="0"/>
            <a:r>
              <a:rPr lang="de-DE" dirty="0"/>
              <a:t>Titelchart mit</a:t>
            </a:r>
          </a:p>
        </p:txBody>
      </p:sp>
      <p:sp>
        <p:nvSpPr>
          <p:cNvPr id="9" name="Textplatzhalter 9">
            <a:extLst>
              <a:ext uri="{FF2B5EF4-FFF2-40B4-BE49-F238E27FC236}">
                <a16:creationId xmlns:a16="http://schemas.microsoft.com/office/drawing/2014/main" id="{BA92F9AE-0A57-ED5B-1A05-33F393E9D7F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888529"/>
            <a:ext cx="7102549" cy="914400"/>
          </a:xfrm>
          <a:prstGeom prst="rect">
            <a:avLst/>
          </a:prstGeom>
          <a:solidFill>
            <a:srgbClr val="2D3C4B"/>
          </a:solidFill>
        </p:spPr>
        <p:txBody>
          <a:bodyPr lIns="216000"/>
          <a:lstStyle>
            <a:lvl1pPr marL="0" indent="0">
              <a:buNone/>
              <a:defRPr sz="6000">
                <a:solidFill>
                  <a:schemeClr val="bg1"/>
                </a:solidFill>
                <a:latin typeface="Inter ExtraBold" panose="02000503000000020004" pitchFamily="2" charset="0"/>
                <a:ea typeface="Inter ExtraBold" panose="02000503000000020004" pitchFamily="2" charset="0"/>
              </a:defRPr>
            </a:lvl1pPr>
          </a:lstStyle>
          <a:p>
            <a:pPr lvl="0"/>
            <a:r>
              <a:rPr lang="de-DE" dirty="0"/>
              <a:t>einer zweiten und</a:t>
            </a:r>
          </a:p>
        </p:txBody>
      </p:sp>
      <p:sp>
        <p:nvSpPr>
          <p:cNvPr id="10" name="Textplatzhalter 13">
            <a:extLst>
              <a:ext uri="{FF2B5EF4-FFF2-40B4-BE49-F238E27FC236}">
                <a16:creationId xmlns:a16="http://schemas.microsoft.com/office/drawing/2014/main" id="{12C7813D-D8AF-3178-1499-3E47001AB84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2000" y="6152400"/>
            <a:ext cx="4518837" cy="3566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  <a:latin typeface="IBM Plex Serif" panose="02060503050406000203" pitchFamily="18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Verfasser, Ort und Datum</a:t>
            </a:r>
          </a:p>
        </p:txBody>
      </p:sp>
      <p:sp>
        <p:nvSpPr>
          <p:cNvPr id="11" name="Textplatzhalter 7">
            <a:extLst>
              <a:ext uri="{FF2B5EF4-FFF2-40B4-BE49-F238E27FC236}">
                <a16:creationId xmlns:a16="http://schemas.microsoft.com/office/drawing/2014/main" id="{E8B6FB4B-5AFE-6BBE-BFA6-E6E5BEF2C24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3822258"/>
            <a:ext cx="4986670" cy="914400"/>
          </a:xfrm>
          <a:prstGeom prst="rect">
            <a:avLst/>
          </a:prstGeom>
          <a:solidFill>
            <a:schemeClr val="bg1"/>
          </a:solidFill>
        </p:spPr>
        <p:txBody>
          <a:bodyPr lIns="216000"/>
          <a:lstStyle>
            <a:lvl1pPr marL="0" indent="0">
              <a:buNone/>
              <a:defRPr sz="6000">
                <a:solidFill>
                  <a:srgbClr val="2D3C4B"/>
                </a:solidFill>
                <a:latin typeface="Inter ExtraBold" panose="02000503000000020004" pitchFamily="2" charset="0"/>
                <a:ea typeface="Inter ExtraBold" panose="02000503000000020004" pitchFamily="2" charset="0"/>
              </a:defRPr>
            </a:lvl1pPr>
          </a:lstStyle>
          <a:p>
            <a:pPr lvl="0"/>
            <a:r>
              <a:rPr lang="de-DE" dirty="0"/>
              <a:t>dritten Zeile</a:t>
            </a:r>
          </a:p>
        </p:txBody>
      </p:sp>
      <p:sp>
        <p:nvSpPr>
          <p:cNvPr id="12" name="Textplatzhalter 10">
            <a:extLst>
              <a:ext uri="{FF2B5EF4-FFF2-40B4-BE49-F238E27FC236}">
                <a16:creationId xmlns:a16="http://schemas.microsoft.com/office/drawing/2014/main" id="{E0A6B3F7-3910-691D-8B24-8CB52622C7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0" y="4755987"/>
            <a:ext cx="4518837" cy="356616"/>
          </a:xfrm>
          <a:prstGeom prst="rect">
            <a:avLst/>
          </a:prstGeom>
          <a:solidFill>
            <a:srgbClr val="737986"/>
          </a:solidFill>
        </p:spPr>
        <p:txBody>
          <a:bodyPr lIns="252000"/>
          <a:lstStyle>
            <a:lvl1pPr marL="0" indent="0">
              <a:buNone/>
              <a:defRPr sz="2000">
                <a:solidFill>
                  <a:schemeClr val="bg1"/>
                </a:solidFill>
                <a:latin typeface="IBM Plex Serif" panose="02060503050406000203" pitchFamily="18" charset="0"/>
              </a:defRPr>
            </a:lvl1pPr>
            <a:lvl2pPr marL="457200" indent="0">
              <a:buNone/>
              <a:defRPr/>
            </a:lvl2pPr>
            <a:lvl4pPr marL="1371600" indent="0">
              <a:buNone/>
              <a:defRPr sz="2000">
                <a:latin typeface="IBM Plex Serif" panose="02060503050406000203" pitchFamily="18" charset="0"/>
              </a:defRPr>
            </a:lvl4pPr>
          </a:lstStyle>
          <a:p>
            <a:pPr lvl="0"/>
            <a:r>
              <a:rPr lang="de-DE" dirty="0"/>
              <a:t>Unterzeile Weiß auf 60% Rhöndorf</a:t>
            </a:r>
          </a:p>
        </p:txBody>
      </p:sp>
    </p:spTree>
    <p:extLst>
      <p:ext uri="{BB962C8B-B14F-4D97-AF65-F5344CB8AC3E}">
        <p14:creationId xmlns:p14="http://schemas.microsoft.com/office/powerpoint/2010/main" val="3073309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">
    <p:bg>
      <p:bgPr>
        <a:solidFill>
          <a:srgbClr val="E5E5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 descr="Ein Bild, das Silhouette, Darstellung enthält.  Automatisch generierte Beschreibung mit mittlerer Zuverlässigkeit">
            <a:extLst>
              <a:ext uri="{FF2B5EF4-FFF2-40B4-BE49-F238E27FC236}">
                <a16:creationId xmlns:a16="http://schemas.microsoft.com/office/drawing/2014/main" id="{BE6B1C5A-EE6E-7DB7-7951-1C177EDBF9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786"/>
          <a:stretch/>
        </p:blipFill>
        <p:spPr>
          <a:xfrm>
            <a:off x="2196545" y="2324101"/>
            <a:ext cx="9995455" cy="4533900"/>
          </a:xfrm>
          <a:prstGeom prst="rect">
            <a:avLst/>
          </a:prstGeom>
        </p:spPr>
      </p:pic>
      <p:sp>
        <p:nvSpPr>
          <p:cNvPr id="8" name="Textplatzhalter 7">
            <a:extLst>
              <a:ext uri="{FF2B5EF4-FFF2-40B4-BE49-F238E27FC236}">
                <a16:creationId xmlns:a16="http://schemas.microsoft.com/office/drawing/2014/main" id="{29B52731-FFC8-A42D-4D4D-5BE95C92904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3600"/>
            <a:ext cx="4518837" cy="356616"/>
          </a:xfrm>
          <a:prstGeom prst="rect">
            <a:avLst/>
          </a:prstGeom>
        </p:spPr>
        <p:txBody>
          <a:bodyPr lIns="324000"/>
          <a:lstStyle>
            <a:lvl1pPr marL="0" indent="0">
              <a:buNone/>
              <a:defRPr sz="2400">
                <a:solidFill>
                  <a:schemeClr val="bg1"/>
                </a:solidFill>
                <a:latin typeface="Inter ExtraBold" panose="02000503000000020004" pitchFamily="2" charset="0"/>
                <a:ea typeface="Inter ExtraBold" panose="02000503000000020004" pitchFamily="2" charset="0"/>
              </a:defRPr>
            </a:lvl1pPr>
          </a:lstStyle>
          <a:p>
            <a:pPr lvl="0"/>
            <a:r>
              <a:rPr lang="de-DE" dirty="0"/>
              <a:t>Agenda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1EB87901-7CD8-DED5-5F39-E60DEB6F4DE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44800" y="1584000"/>
            <a:ext cx="4773600" cy="1559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</a:lstStyle>
          <a:p>
            <a:pPr marL="342900" indent="-342900">
              <a:buBlip>
                <a:blip r:embed="rId3"/>
              </a:buBlip>
            </a:pPr>
            <a:r>
              <a:rPr lang="de-DE" sz="2000" dirty="0">
                <a:solidFill>
                  <a:srgbClr val="2D3C4B"/>
                </a:solidFill>
                <a:latin typeface="IBM Plex Serif" panose="02060503050406000203" pitchFamily="18" charset="0"/>
              </a:rPr>
              <a:t> </a:t>
            </a:r>
            <a:endParaRPr lang="de-DE" dirty="0"/>
          </a:p>
        </p:txBody>
      </p:sp>
      <p:sp>
        <p:nvSpPr>
          <p:cNvPr id="11" name="Textplatzhalter 9">
            <a:extLst>
              <a:ext uri="{FF2B5EF4-FFF2-40B4-BE49-F238E27FC236}">
                <a16:creationId xmlns:a16="http://schemas.microsoft.com/office/drawing/2014/main" id="{B38C0FCE-9803-3E57-60DC-6C957048CC7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44800" y="3429000"/>
            <a:ext cx="4773600" cy="1845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</a:lstStyle>
          <a:p>
            <a:pPr marL="342900" indent="-342900">
              <a:buBlip>
                <a:blip r:embed="rId4"/>
              </a:buBlip>
            </a:pPr>
            <a:r>
              <a:rPr lang="de-DE" sz="2000" dirty="0">
                <a:solidFill>
                  <a:srgbClr val="2D3C4B"/>
                </a:solidFill>
                <a:latin typeface="IBM Plex Serif" panose="02060503050406000203" pitchFamily="18" charset="0"/>
              </a:rPr>
              <a:t> </a:t>
            </a:r>
            <a:endParaRPr lang="de-DE" dirty="0"/>
          </a:p>
        </p:txBody>
      </p:sp>
      <p:sp>
        <p:nvSpPr>
          <p:cNvPr id="12" name="Textplatzhalter 9">
            <a:extLst>
              <a:ext uri="{FF2B5EF4-FFF2-40B4-BE49-F238E27FC236}">
                <a16:creationId xmlns:a16="http://schemas.microsoft.com/office/drawing/2014/main" id="{8CDB4593-24ED-6F2C-97D9-C5E3BFE292F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18837" y="1584000"/>
            <a:ext cx="4773600" cy="1559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</a:lstStyle>
          <a:p>
            <a:pPr marL="342900" indent="-342900">
              <a:buBlip>
                <a:blip r:embed="rId3"/>
              </a:buBlip>
            </a:pPr>
            <a:r>
              <a:rPr lang="de-DE" sz="2000" dirty="0">
                <a:solidFill>
                  <a:srgbClr val="2D3C4B"/>
                </a:solidFill>
                <a:latin typeface="IBM Plex Serif" panose="02060503050406000203" pitchFamily="18" charset="0"/>
              </a:rPr>
              <a:t> </a:t>
            </a:r>
            <a:endParaRPr lang="de-DE" dirty="0"/>
          </a:p>
        </p:txBody>
      </p:sp>
      <p:sp>
        <p:nvSpPr>
          <p:cNvPr id="13" name="Textplatzhalter 9">
            <a:extLst>
              <a:ext uri="{FF2B5EF4-FFF2-40B4-BE49-F238E27FC236}">
                <a16:creationId xmlns:a16="http://schemas.microsoft.com/office/drawing/2014/main" id="{CF6E4C5B-2530-D478-5B6F-E1E3AAAAC23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18837" y="3429000"/>
            <a:ext cx="4773600" cy="1559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</a:lstStyle>
          <a:p>
            <a:pPr marL="342900" indent="-342900">
              <a:buBlip>
                <a:blip r:embed="rId4"/>
              </a:buBlip>
            </a:pPr>
            <a:r>
              <a:rPr lang="de-DE" sz="2000" dirty="0">
                <a:solidFill>
                  <a:srgbClr val="2D3C4B"/>
                </a:solidFill>
                <a:latin typeface="IBM Plex Serif" panose="02060503050406000203" pitchFamily="18" charset="0"/>
              </a:rPr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29826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genda">
    <p:bg>
      <p:bgPr>
        <a:solidFill>
          <a:srgbClr val="E5E5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Ein Bild, das Silhouette, Darstellung enthält.  Automatisch generierte Beschreibung mit mittlerer Zuverlässigkeit">
            <a:extLst>
              <a:ext uri="{FF2B5EF4-FFF2-40B4-BE49-F238E27FC236}">
                <a16:creationId xmlns:a16="http://schemas.microsoft.com/office/drawing/2014/main" id="{7468B21B-EA7A-E196-4D97-31147E1CF20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786"/>
          <a:stretch/>
        </p:blipFill>
        <p:spPr>
          <a:xfrm>
            <a:off x="2196545" y="2324101"/>
            <a:ext cx="9995455" cy="4533900"/>
          </a:xfrm>
          <a:prstGeom prst="rect">
            <a:avLst/>
          </a:prstGeom>
        </p:spPr>
      </p:pic>
      <p:sp>
        <p:nvSpPr>
          <p:cNvPr id="8" name="Textplatzhalter 7">
            <a:extLst>
              <a:ext uri="{FF2B5EF4-FFF2-40B4-BE49-F238E27FC236}">
                <a16:creationId xmlns:a16="http://schemas.microsoft.com/office/drawing/2014/main" id="{29B52731-FFC8-A42D-4D4D-5BE95C92904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3600"/>
            <a:ext cx="4518837" cy="356616"/>
          </a:xfrm>
          <a:prstGeom prst="rect">
            <a:avLst/>
          </a:prstGeom>
        </p:spPr>
        <p:txBody>
          <a:bodyPr lIns="324000"/>
          <a:lstStyle>
            <a:lvl1pPr marL="0" indent="0">
              <a:buNone/>
              <a:defRPr sz="2400">
                <a:solidFill>
                  <a:schemeClr val="bg1"/>
                </a:solidFill>
                <a:latin typeface="Inter ExtraBold" panose="02000503000000020004" pitchFamily="2" charset="0"/>
                <a:ea typeface="Inter ExtraBold" panose="02000503000000020004" pitchFamily="2" charset="0"/>
              </a:defRPr>
            </a:lvl1pPr>
          </a:lstStyle>
          <a:p>
            <a:pPr lvl="0"/>
            <a:r>
              <a:rPr lang="de-DE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593473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2B7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Ein Bild, das Silhouette, Darstellung enthält.  Automatisch generierte Beschreibung mit mittlerer Zuverlässigkeit">
            <a:extLst>
              <a:ext uri="{FF2B5EF4-FFF2-40B4-BE49-F238E27FC236}">
                <a16:creationId xmlns:a16="http://schemas.microsoft.com/office/drawing/2014/main" id="{357308C3-2286-96A1-F887-D2565C45EC3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786"/>
          <a:stretch/>
        </p:blipFill>
        <p:spPr>
          <a:xfrm>
            <a:off x="2196545" y="2324101"/>
            <a:ext cx="9995455" cy="4533900"/>
          </a:xfrm>
          <a:prstGeom prst="rect">
            <a:avLst/>
          </a:prstGeom>
        </p:spPr>
      </p:pic>
      <p:pic>
        <p:nvPicPr>
          <p:cNvPr id="8" name="Grafik 7" descr="Ein Bild, das Logo, Schrift, Grafiken, Symbol enthält.  Automatisch generierte Beschreibung">
            <a:extLst>
              <a:ext uri="{FF2B5EF4-FFF2-40B4-BE49-F238E27FC236}">
                <a16:creationId xmlns:a16="http://schemas.microsoft.com/office/drawing/2014/main" id="{F303B562-3964-064F-9F0F-4E1D5C03FE6F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3640" y="326548"/>
            <a:ext cx="2241812" cy="6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891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62" r:id="rId5"/>
    <p:sldLayoutId id="2147483661" r:id="rId6"/>
    <p:sldLayoutId id="214748365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2F8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>
            <a:extLst>
              <a:ext uri="{FF2B5EF4-FFF2-40B4-BE49-F238E27FC236}">
                <a16:creationId xmlns:a16="http://schemas.microsoft.com/office/drawing/2014/main" id="{4C8A2B3B-6018-BE68-C847-AEFEC6B9ED8F}"/>
              </a:ext>
            </a:extLst>
          </p:cNvPr>
          <p:cNvSpPr/>
          <p:nvPr userDrawn="1"/>
        </p:nvSpPr>
        <p:spPr>
          <a:xfrm>
            <a:off x="0" y="0"/>
            <a:ext cx="12192000" cy="643400"/>
          </a:xfrm>
          <a:prstGeom prst="rect">
            <a:avLst/>
          </a:prstGeom>
          <a:solidFill>
            <a:srgbClr val="52B7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 descr="Ein Bild, das Logo, Schrift, Grafiken, Symbol enthält.  Automatisch generierte Beschreibung">
            <a:extLst>
              <a:ext uri="{FF2B5EF4-FFF2-40B4-BE49-F238E27FC236}">
                <a16:creationId xmlns:a16="http://schemas.microsoft.com/office/drawing/2014/main" id="{9E56584E-B03A-E533-7A86-CCE07D48B64F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4941" y="0"/>
            <a:ext cx="2241812" cy="6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040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75" r:id="rId2"/>
    <p:sldLayoutId id="2147483665" r:id="rId3"/>
    <p:sldLayoutId id="2147483666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52B7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Ein Bild, das Logo, Schrift, Grafiken, Symbol enthält.  Automatisch generierte Beschreibung">
            <a:extLst>
              <a:ext uri="{FF2B5EF4-FFF2-40B4-BE49-F238E27FC236}">
                <a16:creationId xmlns:a16="http://schemas.microsoft.com/office/drawing/2014/main" id="{C7C1BCA1-5CDE-6F38-D9B4-4AEE11A141A0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3640" y="326548"/>
            <a:ext cx="2241812" cy="6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641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8" r:id="rId2"/>
    <p:sldLayoutId id="214748368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14275E47-CE46-9AE2-84D9-E01F916DDD1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/>
              <a:t>Stadtratswahl Schmölln 2024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02FDE0-3300-6BBC-3A90-BAEB4E80D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Wahlprogramm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95F54D8D-BDF0-DA4F-A0C6-39827BAA3D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CDU Schmölln, Stand März 2024</a:t>
            </a:r>
          </a:p>
        </p:txBody>
      </p:sp>
    </p:spTree>
    <p:extLst>
      <p:ext uri="{BB962C8B-B14F-4D97-AF65-F5344CB8AC3E}">
        <p14:creationId xmlns:p14="http://schemas.microsoft.com/office/powerpoint/2010/main" val="598483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6E3DE422-539E-944C-B544-2E48C5ACFE0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93600"/>
            <a:ext cx="5531667" cy="356616"/>
          </a:xfrm>
        </p:spPr>
        <p:txBody>
          <a:bodyPr/>
          <a:lstStyle/>
          <a:p>
            <a:r>
              <a:rPr lang="de-DE" dirty="0"/>
              <a:t>CDU-Fraktion im Schmöllner Stadtrat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FBAB4D0-CC0A-794F-AE7D-D7800D03B5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7200" y="1609200"/>
            <a:ext cx="1160337" cy="522000"/>
          </a:xfrm>
        </p:spPr>
        <p:txBody>
          <a:bodyPr/>
          <a:lstStyle/>
          <a:p>
            <a:r>
              <a:rPr lang="de-DE" dirty="0"/>
              <a:t>2024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9BF70EE-01EF-5249-8ECF-28A62502023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Positive Weiterentwicklung der Stadt Schmölln und aller Ortsteile</a:t>
            </a:r>
          </a:p>
          <a:p>
            <a:pPr marL="971550" lvl="1" indent="-285750"/>
            <a:r>
              <a:rPr lang="de-DE" sz="1600" dirty="0">
                <a:latin typeface="IBM Plex Serif" panose="02060503050406000203" pitchFamily="18" charset="77"/>
              </a:rPr>
              <a:t>Beibehaltung Ortsteilbürgermeister &amp; Ortsteilräte </a:t>
            </a:r>
            <a:r>
              <a:rPr lang="de-DE" sz="1600" dirty="0">
                <a:latin typeface="IBM Plex Serif" panose="02060503050406000203" pitchFamily="18" charset="77"/>
                <a:sym typeface="Wingdings" pitchFamily="2" charset="2"/>
              </a:rPr>
              <a:t> Förderung Ehrenamt in den Ortsteilen</a:t>
            </a:r>
            <a:endParaRPr lang="de-DE" sz="1600" dirty="0">
              <a:latin typeface="IBM Plex Serif" panose="02060503050406000203" pitchFamily="18" charset="77"/>
            </a:endParaRPr>
          </a:p>
          <a:p>
            <a:pPr marL="971550" lvl="1" indent="-285750"/>
            <a:r>
              <a:rPr lang="de-DE" sz="1600" dirty="0">
                <a:latin typeface="IBM Plex Serif" panose="02060503050406000203" pitchFamily="18" charset="77"/>
              </a:rPr>
              <a:t>Schaffung und Pflege von Kinderspielplätzen</a:t>
            </a:r>
          </a:p>
          <a:p>
            <a:pPr marL="971550" lvl="1" indent="-285750"/>
            <a:r>
              <a:rPr lang="de-DE" sz="1600" dirty="0">
                <a:latin typeface="IBM Plex Serif" panose="02060503050406000203" pitchFamily="18" charset="77"/>
              </a:rPr>
              <a:t>Instandhaltung der Gemeindestraßen</a:t>
            </a:r>
            <a:endParaRPr lang="de-DE" sz="1400" dirty="0">
              <a:latin typeface="IBM Plex Serif" panose="02060503050406000203" pitchFamily="18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latin typeface="IBM Plex Serif" panose="02060503050406000203" pitchFamily="18" charset="77"/>
              </a:rPr>
              <a:t>Wirtschaft</a:t>
            </a:r>
          </a:p>
          <a:p>
            <a:pPr marL="971550" lvl="1" indent="-285750"/>
            <a:r>
              <a:rPr lang="de-DE" sz="1600" dirty="0">
                <a:latin typeface="IBM Plex Serif" panose="02060503050406000203" pitchFamily="18" charset="77"/>
              </a:rPr>
              <a:t>Unterstützung von klein- und mittelständigen Unternehmen und Handwerksbetrieben </a:t>
            </a:r>
          </a:p>
          <a:p>
            <a:pPr marL="971550" lvl="1" indent="-285750"/>
            <a:r>
              <a:rPr lang="de-DE" sz="1600" dirty="0">
                <a:latin typeface="IBM Plex Serif" panose="02060503050406000203" pitchFamily="18" charset="77"/>
              </a:rPr>
              <a:t>Weiterführung von Unternehmensansiedlung</a:t>
            </a:r>
          </a:p>
          <a:p>
            <a:pPr marL="971550" lvl="1" indent="-285750"/>
            <a:r>
              <a:rPr lang="de-DE" sz="1600" dirty="0">
                <a:latin typeface="IBM Plex Serif" panose="02060503050406000203" pitchFamily="18" charset="77"/>
              </a:rPr>
              <a:t>Weiterentwicklung und Ausbau der städtischen Unternehmen, Wohnungsverwaltung und Stadtwerke Schmölln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3CC51E60-D987-9C4D-9405-200A1036D72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87200" y="2131200"/>
            <a:ext cx="3588095" cy="522000"/>
          </a:xfrm>
        </p:spPr>
        <p:txBody>
          <a:bodyPr/>
          <a:lstStyle/>
          <a:p>
            <a:r>
              <a:rPr lang="de-DE" dirty="0"/>
              <a:t>Wahlprogramm (1/5)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49553C2-8DBE-8CC9-CB76-31EDB807D8F0}"/>
              </a:ext>
            </a:extLst>
          </p:cNvPr>
          <p:cNvSpPr/>
          <p:nvPr/>
        </p:nvSpPr>
        <p:spPr>
          <a:xfrm>
            <a:off x="0" y="6473228"/>
            <a:ext cx="12192000" cy="384772"/>
          </a:xfrm>
          <a:prstGeom prst="rect">
            <a:avLst/>
          </a:prstGeom>
          <a:solidFill>
            <a:srgbClr val="52B7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FBAB4D0-CC0A-794F-AE7D-D7800D03B5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7200" y="1609200"/>
            <a:ext cx="1148305" cy="522000"/>
          </a:xfrm>
        </p:spPr>
        <p:txBody>
          <a:bodyPr/>
          <a:lstStyle/>
          <a:p>
            <a:r>
              <a:rPr lang="de-DE" dirty="0"/>
              <a:t>2024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9BF70EE-01EF-5249-8ECF-28A62502023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latin typeface="IBM Plex Serif" panose="02060503050406000203" pitchFamily="18" charset="77"/>
              </a:rPr>
              <a:t>Bildung</a:t>
            </a:r>
          </a:p>
          <a:p>
            <a:pPr marL="971550" lvl="1" indent="-285750"/>
            <a:r>
              <a:rPr lang="de-DE" sz="1600" dirty="0">
                <a:latin typeface="IBM Plex Serif" panose="02060503050406000203" pitchFamily="18" charset="77"/>
              </a:rPr>
              <a:t>Erhalt der bestehenden Schullandschaft mit den Grundschulen, Regelschulen, das Gymnasium und des Förderzentrums</a:t>
            </a:r>
          </a:p>
          <a:p>
            <a:pPr marL="971550" lvl="1" indent="-285750"/>
            <a:r>
              <a:rPr lang="de-DE" sz="1600" dirty="0">
                <a:latin typeface="IBM Plex Serif" panose="02060503050406000203" pitchFamily="18" charset="77"/>
              </a:rPr>
              <a:t>Erhalt des Jugendtreffs (The Base)</a:t>
            </a:r>
          </a:p>
          <a:p>
            <a:pPr marL="971550" lvl="1" indent="-285750"/>
            <a:r>
              <a:rPr lang="de-DE" sz="1600" dirty="0">
                <a:latin typeface="IBM Plex Serif" panose="02060503050406000203" pitchFamily="18" charset="77"/>
              </a:rPr>
              <a:t>Erhalt Musikschule und Volkshochschule</a:t>
            </a:r>
          </a:p>
          <a:p>
            <a:pPr marL="971550" lvl="1" indent="-285750"/>
            <a:endParaRPr lang="de-DE" sz="1600" dirty="0">
              <a:latin typeface="IBM Plex Serif" panose="02060503050406000203" pitchFamily="18" charset="77"/>
            </a:endParaRP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3CC51E60-D987-9C4D-9405-200A1036D72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87200" y="2131200"/>
            <a:ext cx="3566653" cy="522000"/>
          </a:xfrm>
        </p:spPr>
        <p:txBody>
          <a:bodyPr/>
          <a:lstStyle/>
          <a:p>
            <a:r>
              <a:rPr lang="de-DE" dirty="0"/>
              <a:t>Wahlprogramm (2/5)</a:t>
            </a:r>
          </a:p>
        </p:txBody>
      </p:sp>
      <p:sp>
        <p:nvSpPr>
          <p:cNvPr id="5" name="Textplatzhalter 1">
            <a:extLst>
              <a:ext uri="{FF2B5EF4-FFF2-40B4-BE49-F238E27FC236}">
                <a16:creationId xmlns:a16="http://schemas.microsoft.com/office/drawing/2014/main" id="{C0632323-ED8A-8B19-45A9-6F5D06302D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93663"/>
            <a:ext cx="5088048" cy="357187"/>
          </a:xfrm>
        </p:spPr>
        <p:txBody>
          <a:bodyPr/>
          <a:lstStyle/>
          <a:p>
            <a:r>
              <a:rPr lang="de-DE" dirty="0"/>
              <a:t>CDU-Fraktion im Schmöllner Stadtrat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D88DC8B-F565-688F-ED42-5A1CAC5A0A98}"/>
              </a:ext>
            </a:extLst>
          </p:cNvPr>
          <p:cNvSpPr/>
          <p:nvPr/>
        </p:nvSpPr>
        <p:spPr>
          <a:xfrm>
            <a:off x="0" y="6473228"/>
            <a:ext cx="12192000" cy="384772"/>
          </a:xfrm>
          <a:prstGeom prst="rect">
            <a:avLst/>
          </a:prstGeom>
          <a:solidFill>
            <a:srgbClr val="52B7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7389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FBAB4D0-CC0A-794F-AE7D-D7800D03B5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7200" y="1609200"/>
            <a:ext cx="1148305" cy="522000"/>
          </a:xfrm>
        </p:spPr>
        <p:txBody>
          <a:bodyPr/>
          <a:lstStyle/>
          <a:p>
            <a:r>
              <a:rPr lang="de-DE" dirty="0"/>
              <a:t>2024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9BF70EE-01EF-5249-8ECF-28A62502023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Kultur, Tourismus und Freizeit</a:t>
            </a:r>
          </a:p>
          <a:p>
            <a:pPr marL="971550" lvl="1" indent="-285750"/>
            <a:r>
              <a:rPr lang="de-DE" sz="1600" dirty="0">
                <a:latin typeface="IBM Plex Serif" panose="02060503050406000203" pitchFamily="18" charset="77"/>
              </a:rPr>
              <a:t>Erhalt und zukunftsfähige Weiterentwicklung der Angebote im Freizeitbad „</a:t>
            </a:r>
            <a:r>
              <a:rPr lang="de-DE" sz="1600" dirty="0" err="1">
                <a:latin typeface="IBM Plex Serif" panose="02060503050406000203" pitchFamily="18" charset="77"/>
              </a:rPr>
              <a:t>Tatami</a:t>
            </a:r>
            <a:r>
              <a:rPr lang="de-DE" sz="1600" dirty="0">
                <a:latin typeface="IBM Plex Serif" panose="02060503050406000203" pitchFamily="18" charset="77"/>
              </a:rPr>
              <a:t>“</a:t>
            </a:r>
          </a:p>
          <a:p>
            <a:pPr marL="971550" lvl="1" indent="-285750"/>
            <a:r>
              <a:rPr lang="de-DE" sz="1600" dirty="0">
                <a:latin typeface="IBM Plex Serif" panose="02060503050406000203" pitchFamily="18" charset="77"/>
              </a:rPr>
              <a:t>Erhalt und Aufwertung des Freibades Altkirchen</a:t>
            </a:r>
          </a:p>
          <a:p>
            <a:pPr marL="971550" lvl="1" indent="-285750"/>
            <a:r>
              <a:rPr lang="de-DE" sz="1600" dirty="0">
                <a:latin typeface="IBM Plex Serif" panose="02060503050406000203" pitchFamily="18" charset="77"/>
              </a:rPr>
              <a:t>Entwicklung neuer Veranstaltungskonzepte</a:t>
            </a:r>
          </a:p>
          <a:p>
            <a:pPr lvl="1" indent="0">
              <a:buNone/>
            </a:pPr>
            <a:endParaRPr lang="de-DE" sz="1600" dirty="0">
              <a:latin typeface="IBM Plex Serif" panose="02060503050406000203" pitchFamily="18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latin typeface="IBM Plex Serif" panose="02060503050406000203" pitchFamily="18" charset="77"/>
              </a:rPr>
              <a:t>Vereine</a:t>
            </a:r>
          </a:p>
          <a:p>
            <a:pPr marL="971550" lvl="1" indent="-285750"/>
            <a:r>
              <a:rPr lang="de-DE" sz="1600" dirty="0">
                <a:latin typeface="IBM Plex Serif" panose="02060503050406000203" pitchFamily="18" charset="77"/>
              </a:rPr>
              <a:t>Unterstützung und Förderung der Vereine durch Bereitstellung von Geldern</a:t>
            </a:r>
          </a:p>
          <a:p>
            <a:pPr marL="971550" lvl="1" indent="-285750"/>
            <a:r>
              <a:rPr lang="de-DE" sz="1600" dirty="0">
                <a:latin typeface="IBM Plex Serif" panose="02060503050406000203" pitchFamily="18" charset="77"/>
              </a:rPr>
              <a:t>Instandhaltung der Sportstätten und Vereinsräumlichkeiten in der Stadt und den Ortsteilen</a:t>
            </a:r>
          </a:p>
          <a:p>
            <a:pPr marL="971550" lvl="1" indent="-285750"/>
            <a:r>
              <a:rPr lang="de-DE" sz="1600" dirty="0">
                <a:latin typeface="IBM Plex Serif" panose="02060503050406000203" pitchFamily="18" charset="77"/>
              </a:rPr>
              <a:t>Erhalt und Ausbau von Begegnungsstätten in der Stadt und den Ortsteilen</a:t>
            </a:r>
          </a:p>
          <a:p>
            <a:pPr marL="971550" lvl="1" indent="-285750"/>
            <a:endParaRPr lang="de-DE" sz="1600" dirty="0">
              <a:latin typeface="IBM Plex Serif" panose="02060503050406000203" pitchFamily="18" charset="77"/>
            </a:endParaRP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3CC51E60-D987-9C4D-9405-200A1036D72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87200" y="2131200"/>
            <a:ext cx="3566653" cy="522000"/>
          </a:xfrm>
        </p:spPr>
        <p:txBody>
          <a:bodyPr/>
          <a:lstStyle/>
          <a:p>
            <a:r>
              <a:rPr lang="de-DE" dirty="0"/>
              <a:t>Wahlprogramm (3/5)</a:t>
            </a:r>
          </a:p>
        </p:txBody>
      </p:sp>
      <p:sp>
        <p:nvSpPr>
          <p:cNvPr id="5" name="Textplatzhalter 1">
            <a:extLst>
              <a:ext uri="{FF2B5EF4-FFF2-40B4-BE49-F238E27FC236}">
                <a16:creationId xmlns:a16="http://schemas.microsoft.com/office/drawing/2014/main" id="{5ACAD31C-A41B-0081-1AED-2CBD8BF65C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93600"/>
            <a:ext cx="5531667" cy="356616"/>
          </a:xfrm>
        </p:spPr>
        <p:txBody>
          <a:bodyPr/>
          <a:lstStyle/>
          <a:p>
            <a:r>
              <a:rPr lang="de-DE" dirty="0"/>
              <a:t>CDU-Fraktion im Schmöllner Stadtrat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AE6C0DA-A3A6-9573-BB20-0EEF74F7210A}"/>
              </a:ext>
            </a:extLst>
          </p:cNvPr>
          <p:cNvSpPr/>
          <p:nvPr/>
        </p:nvSpPr>
        <p:spPr>
          <a:xfrm>
            <a:off x="0" y="6473228"/>
            <a:ext cx="12192000" cy="384772"/>
          </a:xfrm>
          <a:prstGeom prst="rect">
            <a:avLst/>
          </a:prstGeom>
          <a:solidFill>
            <a:srgbClr val="52B7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3540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FBAB4D0-CC0A-794F-AE7D-D7800D03B5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7200" y="1609200"/>
            <a:ext cx="1148305" cy="522000"/>
          </a:xfrm>
        </p:spPr>
        <p:txBody>
          <a:bodyPr/>
          <a:lstStyle/>
          <a:p>
            <a:r>
              <a:rPr lang="de-DE" dirty="0"/>
              <a:t>2024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9BF70EE-01EF-5249-8ECF-28A62502023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Mobilität</a:t>
            </a:r>
          </a:p>
          <a:p>
            <a:pPr marL="971550" lvl="1" indent="-285750"/>
            <a:r>
              <a:rPr lang="de-DE" sz="1600" dirty="0">
                <a:latin typeface="IBM Plex Serif" panose="02060503050406000203" pitchFamily="18" charset="77"/>
              </a:rPr>
              <a:t>Weiterentwicklung des Projektes „Schmölln macht Mobil“ für unsere Ortsteile</a:t>
            </a:r>
          </a:p>
          <a:p>
            <a:pPr marL="971550" lvl="1" indent="-285750"/>
            <a:r>
              <a:rPr lang="de-DE" sz="1600" dirty="0">
                <a:latin typeface="IBM Plex Serif" panose="02060503050406000203" pitchFamily="18" charset="77"/>
              </a:rPr>
              <a:t>Ausbau des Radwegenetzes z.B. Straßenbegleitend Schmölln/</a:t>
            </a:r>
            <a:r>
              <a:rPr lang="de-DE" sz="1600" dirty="0" err="1">
                <a:latin typeface="IBM Plex Serif" panose="02060503050406000203" pitchFamily="18" charset="77"/>
              </a:rPr>
              <a:t>Nitzschka</a:t>
            </a:r>
            <a:r>
              <a:rPr lang="de-DE" sz="1600" dirty="0">
                <a:latin typeface="IBM Plex Serif" panose="02060503050406000203" pitchFamily="18" charset="77"/>
              </a:rPr>
              <a:t> &amp; Schmölln/Altkirchen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>
              <a:latin typeface="IBM Plex Serif" panose="02060503050406000203" pitchFamily="18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latin typeface="IBM Plex Serif" panose="02060503050406000203" pitchFamily="18" charset="77"/>
              </a:rPr>
              <a:t>Sicherheit, Feuerwehr, Hochwasserschutz</a:t>
            </a:r>
          </a:p>
          <a:p>
            <a:pPr marL="971550" lvl="1" indent="-285750"/>
            <a:r>
              <a:rPr lang="de-DE" sz="1600" dirty="0">
                <a:latin typeface="IBM Plex Serif" panose="02060503050406000203" pitchFamily="18" charset="77"/>
              </a:rPr>
              <a:t>Erhalt Stützpunktfeuerwehr und aller Ortsteilfeuerwehren</a:t>
            </a:r>
          </a:p>
          <a:p>
            <a:pPr marL="971550" lvl="1" indent="-285750"/>
            <a:r>
              <a:rPr lang="de-DE" sz="1600" dirty="0">
                <a:latin typeface="IBM Plex Serif" panose="02060503050406000203" pitchFamily="18" charset="77"/>
              </a:rPr>
              <a:t>Stetige Erneuerung der Technik nach neustem Stand</a:t>
            </a:r>
          </a:p>
          <a:p>
            <a:pPr marL="971550" lvl="1" indent="-285750"/>
            <a:r>
              <a:rPr lang="de-DE" sz="1600" dirty="0">
                <a:latin typeface="IBM Plex Serif" panose="02060503050406000203" pitchFamily="18" charset="77"/>
              </a:rPr>
              <a:t>Ausstattung der Feuerwehr Gerätehäuser mit Internet</a:t>
            </a:r>
          </a:p>
          <a:p>
            <a:pPr marL="971550" lvl="1" indent="-285750"/>
            <a:r>
              <a:rPr lang="de-DE" sz="1600" dirty="0">
                <a:latin typeface="IBM Plex Serif" panose="02060503050406000203" pitchFamily="18" charset="77"/>
              </a:rPr>
              <a:t>Konsequente Umsetzung des vorhandenen Hochwasserschutzkonzeptes</a:t>
            </a:r>
          </a:p>
          <a:p>
            <a:pPr marL="971550" lvl="1" indent="-285750"/>
            <a:r>
              <a:rPr lang="de-DE" sz="1600" dirty="0">
                <a:latin typeface="IBM Plex Serif" panose="02060503050406000203" pitchFamily="18" charset="77"/>
              </a:rPr>
              <a:t>Klare Regelung des Wasserwehrdienstes</a:t>
            </a:r>
          </a:p>
          <a:p>
            <a:pPr marL="971550" lvl="1" indent="-285750"/>
            <a:endParaRPr lang="de-DE" sz="1600" dirty="0">
              <a:latin typeface="IBM Plex Serif" panose="02060503050406000203" pitchFamily="18" charset="77"/>
            </a:endParaRP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3CC51E60-D987-9C4D-9405-200A1036D72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87200" y="2131200"/>
            <a:ext cx="3566653" cy="522000"/>
          </a:xfrm>
        </p:spPr>
        <p:txBody>
          <a:bodyPr/>
          <a:lstStyle/>
          <a:p>
            <a:r>
              <a:rPr lang="de-DE" dirty="0"/>
              <a:t>Wahlprogramm (4/5)</a:t>
            </a:r>
          </a:p>
        </p:txBody>
      </p:sp>
      <p:sp>
        <p:nvSpPr>
          <p:cNvPr id="5" name="Textplatzhalter 1">
            <a:extLst>
              <a:ext uri="{FF2B5EF4-FFF2-40B4-BE49-F238E27FC236}">
                <a16:creationId xmlns:a16="http://schemas.microsoft.com/office/drawing/2014/main" id="{87E60AFA-899B-FEF6-DA92-05FC5A1536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93600"/>
            <a:ext cx="5531667" cy="356616"/>
          </a:xfrm>
        </p:spPr>
        <p:txBody>
          <a:bodyPr/>
          <a:lstStyle/>
          <a:p>
            <a:r>
              <a:rPr lang="de-DE" dirty="0"/>
              <a:t>CDU-Fraktion im Schmöllner Stadtrat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1397160-013A-23ED-C50E-6AB5DE4F2018}"/>
              </a:ext>
            </a:extLst>
          </p:cNvPr>
          <p:cNvSpPr/>
          <p:nvPr/>
        </p:nvSpPr>
        <p:spPr>
          <a:xfrm>
            <a:off x="0" y="6473228"/>
            <a:ext cx="12192000" cy="384772"/>
          </a:xfrm>
          <a:prstGeom prst="rect">
            <a:avLst/>
          </a:prstGeom>
          <a:solidFill>
            <a:srgbClr val="52B7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0934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FBAB4D0-CC0A-794F-AE7D-D7800D03B5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7200" y="1609200"/>
            <a:ext cx="1148305" cy="522000"/>
          </a:xfrm>
        </p:spPr>
        <p:txBody>
          <a:bodyPr/>
          <a:lstStyle/>
          <a:p>
            <a:r>
              <a:rPr lang="de-DE" dirty="0"/>
              <a:t>2024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9BF70EE-01EF-5249-8ECF-28A62502023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latin typeface="IBM Plex Serif" panose="02060503050406000203" pitchFamily="18" charset="77"/>
              </a:rPr>
              <a:t>Landwirtschaft, Natur und Umwelt</a:t>
            </a:r>
          </a:p>
          <a:p>
            <a:pPr marL="971550" lvl="1" indent="-285750"/>
            <a:r>
              <a:rPr lang="de-DE" sz="1600" dirty="0">
                <a:latin typeface="IBM Plex Serif" panose="02060503050406000203" pitchFamily="18" charset="77"/>
              </a:rPr>
              <a:t>Kein Entzug von landwirtschaftlichen Flächen durch Flächenversiegelung (insbesondere Photovoltaik Anlage)</a:t>
            </a:r>
          </a:p>
          <a:p>
            <a:pPr marL="971550" lvl="1" indent="-285750"/>
            <a:r>
              <a:rPr lang="de-DE" sz="1600" dirty="0">
                <a:latin typeface="IBM Plex Serif" panose="02060503050406000203" pitchFamily="18" charset="77"/>
              </a:rPr>
              <a:t>Anbindung Abwassersysteme an die öffentliche Kläranlageninfrastruktur</a:t>
            </a:r>
          </a:p>
          <a:p>
            <a:pPr marL="971550" lvl="1" indent="-285750"/>
            <a:r>
              <a:rPr lang="de-DE" sz="1600" dirty="0">
                <a:latin typeface="IBM Plex Serif" panose="02060503050406000203" pitchFamily="18" charset="77"/>
              </a:rPr>
              <a:t>Förderung der ländlichen Wanderwege und Flurneuordnung</a:t>
            </a:r>
          </a:p>
          <a:p>
            <a:pPr marL="971550" lvl="1" indent="-285750"/>
            <a:endParaRPr lang="de-DE" sz="1600" dirty="0">
              <a:latin typeface="IBM Plex Serif" panose="02060503050406000203" pitchFamily="18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Finanzen</a:t>
            </a:r>
          </a:p>
          <a:p>
            <a:pPr marL="971550" lvl="1" indent="-285750"/>
            <a:r>
              <a:rPr lang="de-DE" sz="1600" dirty="0">
                <a:latin typeface="IBM Plex Serif" panose="02060503050406000203" pitchFamily="18" charset="77"/>
              </a:rPr>
              <a:t>Solides nachhaltiges Haushalten</a:t>
            </a:r>
          </a:p>
          <a:p>
            <a:pPr marL="971550" lvl="1" indent="-285750"/>
            <a:r>
              <a:rPr lang="de-DE" sz="1600" dirty="0">
                <a:latin typeface="IBM Plex Serif" panose="02060503050406000203" pitchFamily="18" charset="77"/>
              </a:rPr>
              <a:t>Anpassung der Kindergartengebühren nur nach Augenmaß und mit Einbeziehung der Eltern</a:t>
            </a:r>
          </a:p>
          <a:p>
            <a:endParaRPr lang="de-DE" sz="1000" dirty="0">
              <a:latin typeface="IBM Plex Serif" panose="02060503050406000203" pitchFamily="18" charset="77"/>
            </a:endParaRP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3CC51E60-D987-9C4D-9405-200A1036D72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87200" y="2131200"/>
            <a:ext cx="3566653" cy="522000"/>
          </a:xfrm>
        </p:spPr>
        <p:txBody>
          <a:bodyPr/>
          <a:lstStyle/>
          <a:p>
            <a:r>
              <a:rPr lang="de-DE" dirty="0"/>
              <a:t>Wahlprogramm (5/5)</a:t>
            </a:r>
          </a:p>
        </p:txBody>
      </p:sp>
      <p:sp>
        <p:nvSpPr>
          <p:cNvPr id="5" name="Textplatzhalter 1">
            <a:extLst>
              <a:ext uri="{FF2B5EF4-FFF2-40B4-BE49-F238E27FC236}">
                <a16:creationId xmlns:a16="http://schemas.microsoft.com/office/drawing/2014/main" id="{687BE72B-3C15-1243-4DAB-8C99AD43D5B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93600"/>
            <a:ext cx="5531667" cy="356616"/>
          </a:xfrm>
        </p:spPr>
        <p:txBody>
          <a:bodyPr/>
          <a:lstStyle/>
          <a:p>
            <a:r>
              <a:rPr lang="de-DE" dirty="0"/>
              <a:t>CDU-Fraktion im Schmöllner Stadtrat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ADC9ED57-F971-E575-91F9-15EB3BEA6857}"/>
              </a:ext>
            </a:extLst>
          </p:cNvPr>
          <p:cNvSpPr/>
          <p:nvPr/>
        </p:nvSpPr>
        <p:spPr>
          <a:xfrm>
            <a:off x="0" y="6473228"/>
            <a:ext cx="12192000" cy="384772"/>
          </a:xfrm>
          <a:prstGeom prst="rect">
            <a:avLst/>
          </a:prstGeom>
          <a:solidFill>
            <a:srgbClr val="52B7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8096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F8AB5C8-5156-E249-9CEF-83996AA90E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7200" y="1609200"/>
            <a:ext cx="2146926" cy="522000"/>
          </a:xfrm>
        </p:spPr>
        <p:txBody>
          <a:bodyPr/>
          <a:lstStyle/>
          <a:p>
            <a:r>
              <a:rPr lang="de-DE" dirty="0"/>
              <a:t>2019 - 2024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E0942D7-4DAB-F548-A945-205A5AAB994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>
                <a:latin typeface="IBM Plex Serif" panose="02060503050406000203" pitchFamily="18" charset="77"/>
              </a:rPr>
              <a:t>Zwingender Erhalt der medizinischen Versorgungslandschaft und Umsetzung des Projekts Gesundheitsbahnhofs </a:t>
            </a:r>
            <a:r>
              <a:rPr lang="de-DE" sz="1800" dirty="0" err="1">
                <a:latin typeface="IBM Plex Serif" panose="02060503050406000203" pitchFamily="18" charset="77"/>
              </a:rPr>
              <a:t>Nöbdenitz</a:t>
            </a:r>
            <a:endParaRPr lang="de-DE" sz="1800" dirty="0">
              <a:latin typeface="IBM Plex Serif" panose="02060503050406000203" pitchFamily="18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>
                <a:latin typeface="IBM Plex Serif" panose="02060503050406000203" pitchFamily="18" charset="77"/>
              </a:rPr>
              <a:t>Vorausschauender, bedarfsgerechter Ausbau der Kindergärten in den Ortsteilen und im gesamten Stadtgebiet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>
                <a:latin typeface="IBM Plex Serif" panose="02060503050406000203" pitchFamily="18" charset="77"/>
              </a:rPr>
              <a:t>Absicherung von Förderung und Unterstützung der Vereine durch Anpassung der städtischen Haushaltsmittel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>
                <a:latin typeface="IBM Plex Serif" panose="02060503050406000203" pitchFamily="18" charset="77"/>
              </a:rPr>
              <a:t>Freier Eintritt für Mitglieder der Feuerwehren in die Freibäder Schmölln &amp; Altkirchen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>
                <a:latin typeface="IBM Plex Serif" panose="02060503050406000203" pitchFamily="18" charset="77"/>
              </a:rPr>
              <a:t>Verringerung des Entzuges von landwirtschaftlichen Flächen durch Flächenversiegelung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800" dirty="0">
              <a:latin typeface="IBM Plex Serif" panose="02060503050406000203" pitchFamily="18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800" dirty="0">
              <a:latin typeface="IBM Plex Serif" panose="02060503050406000203" pitchFamily="18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800" dirty="0">
              <a:latin typeface="IBM Plex Serif" panose="02060503050406000203" pitchFamily="18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800" dirty="0">
              <a:latin typeface="IBM Plex Serif" panose="02060503050406000203" pitchFamily="18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4F40941B-69CE-8C42-A250-6347CB2544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87200" y="2131200"/>
            <a:ext cx="3301958" cy="522000"/>
          </a:xfrm>
        </p:spPr>
        <p:txBody>
          <a:bodyPr/>
          <a:lstStyle/>
          <a:p>
            <a:r>
              <a:rPr lang="de-DE" dirty="0"/>
              <a:t>Umgesetzte Punkte</a:t>
            </a:r>
          </a:p>
        </p:txBody>
      </p:sp>
      <p:sp>
        <p:nvSpPr>
          <p:cNvPr id="7" name="Textplatzhalter 1">
            <a:extLst>
              <a:ext uri="{FF2B5EF4-FFF2-40B4-BE49-F238E27FC236}">
                <a16:creationId xmlns:a16="http://schemas.microsoft.com/office/drawing/2014/main" id="{31C86071-8BC4-F355-9ABA-0D43354FC15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93600"/>
            <a:ext cx="5531667" cy="356616"/>
          </a:xfrm>
        </p:spPr>
        <p:txBody>
          <a:bodyPr/>
          <a:lstStyle/>
          <a:p>
            <a:r>
              <a:rPr lang="de-DE" dirty="0"/>
              <a:t>CDU-Fraktion im Schmöllner Stadtrat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665EB034-9EBC-5FEF-D164-4A28A2580F6C}"/>
              </a:ext>
            </a:extLst>
          </p:cNvPr>
          <p:cNvSpPr/>
          <p:nvPr/>
        </p:nvSpPr>
        <p:spPr>
          <a:xfrm>
            <a:off x="0" y="6473228"/>
            <a:ext cx="12192000" cy="384772"/>
          </a:xfrm>
          <a:prstGeom prst="rect">
            <a:avLst/>
          </a:prstGeom>
          <a:solidFill>
            <a:srgbClr val="52B7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0604467"/>
      </p:ext>
    </p:extLst>
  </p:cSld>
  <p:clrMapOvr>
    <a:masterClrMapping/>
  </p:clrMapOvr>
</p:sld>
</file>

<file path=ppt/theme/theme1.xml><?xml version="1.0" encoding="utf-8"?>
<a:theme xmlns:a="http://schemas.openxmlformats.org/drawingml/2006/main" name="Titelchar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ahlrpogramm Stadtratswahl" id="{4433D71C-5418-E446-9C20-2B1EF5D7F199}" vid="{8251B396-107E-A042-9E64-2D6DD2BBBEC1}"/>
    </a:ext>
  </a:extLst>
</a:theme>
</file>

<file path=ppt/theme/theme2.xml><?xml version="1.0" encoding="utf-8"?>
<a:theme xmlns:a="http://schemas.openxmlformats.org/drawingml/2006/main" name="Inhal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ahlrpogramm Stadtratswahl" id="{4433D71C-5418-E446-9C20-2B1EF5D7F199}" vid="{96BECCA8-30A5-9742-8706-390BB7140D05}"/>
    </a:ext>
  </a:extLst>
</a:theme>
</file>

<file path=ppt/theme/theme3.xml><?xml version="1.0" encoding="utf-8"?>
<a:theme xmlns:a="http://schemas.openxmlformats.org/drawingml/2006/main" name="Trennchart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ahlrpogramm Stadtratswahl" id="{4433D71C-5418-E446-9C20-2B1EF5D7F199}" vid="{F61F1EE1-016F-C543-8E16-17C4B4CCE93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AB82A22FCE55A4AB9B2086191EF3A40" ma:contentTypeVersion="11" ma:contentTypeDescription="Ein neues Dokument erstellen." ma:contentTypeScope="" ma:versionID="a0ed493a4057d0ab50c7dcc833295548">
  <xsd:schema xmlns:xsd="http://www.w3.org/2001/XMLSchema" xmlns:xs="http://www.w3.org/2001/XMLSchema" xmlns:p="http://schemas.microsoft.com/office/2006/metadata/properties" xmlns:ns2="3a39a8eb-c1f5-493f-95f8-a0b779b72356" xmlns:ns3="6637b6b3-905e-4b3c-91a0-b828b7c22bb9" targetNamespace="http://schemas.microsoft.com/office/2006/metadata/properties" ma:root="true" ma:fieldsID="a3ce78c348725092545ed4d233562732" ns2:_="" ns3:_="">
    <xsd:import namespace="3a39a8eb-c1f5-493f-95f8-a0b779b72356"/>
    <xsd:import namespace="6637b6b3-905e-4b3c-91a0-b828b7c22bb9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39a8eb-c1f5-493f-95f8-a0b779b72356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Bildmarkierungen" ma:readOnly="false" ma:fieldId="{5cf76f15-5ced-4ddc-b409-7134ff3c332f}" ma:taxonomyMulti="true" ma:sspId="2b91a203-4c97-4650-969d-876ac7e849a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37b6b3-905e-4b3c-91a0-b828b7c22bb9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0fb210d3-82bf-4af9-894e-6c63e5d4a45d}" ma:internalName="TaxCatchAll" ma:showField="CatchAllData" ma:web="6637b6b3-905e-4b3c-91a0-b828b7c22b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637b6b3-905e-4b3c-91a0-b828b7c22bb9" xsi:nil="true"/>
    <lcf76f155ced4ddcb4097134ff3c332f xmlns="3a39a8eb-c1f5-493f-95f8-a0b779b7235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9309042-1662-4715-96B8-03F9B88BE9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39a8eb-c1f5-493f-95f8-a0b779b72356"/>
    <ds:schemaRef ds:uri="6637b6b3-905e-4b3c-91a0-b828b7c22bb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778001B-42A5-4407-965B-411277CDF38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4D3A398-B3A5-4795-A8C4-7D84B1369539}">
  <ds:schemaRefs>
    <ds:schemaRef ds:uri="http://schemas.microsoft.com/office/2006/metadata/properties"/>
    <ds:schemaRef ds:uri="http://schemas.microsoft.com/office/infopath/2007/PartnerControls"/>
    <ds:schemaRef ds:uri="6637b6b3-905e-4b3c-91a0-b828b7c22bb9"/>
    <ds:schemaRef ds:uri="3a39a8eb-c1f5-493f-95f8-a0b779b7235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Titelchart</Template>
  <TotalTime>0</TotalTime>
  <Words>356</Words>
  <Application>Microsoft Office PowerPoint</Application>
  <PresentationFormat>Breitbild</PresentationFormat>
  <Paragraphs>68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7</vt:i4>
      </vt:variant>
    </vt:vector>
  </HeadingPairs>
  <TitlesOfParts>
    <vt:vector size="17" baseType="lpstr">
      <vt:lpstr>Arial</vt:lpstr>
      <vt:lpstr>Calibri</vt:lpstr>
      <vt:lpstr>IBM Plex Serif</vt:lpstr>
      <vt:lpstr>Inter ExtraBold</vt:lpstr>
      <vt:lpstr>Inter Light</vt:lpstr>
      <vt:lpstr>Inter Medium</vt:lpstr>
      <vt:lpstr>Wingdings</vt:lpstr>
      <vt:lpstr>Titelchart</vt:lpstr>
      <vt:lpstr>Inhalt</vt:lpstr>
      <vt:lpstr>Trenncharts</vt:lpstr>
      <vt:lpstr>Wahlprogramm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Wahlprogramm</dc:title>
  <dc:creator>Julian Degner</dc:creator>
  <cp:lastModifiedBy>Volker Stubbe</cp:lastModifiedBy>
  <cp:revision>2</cp:revision>
  <cp:lastPrinted>2024-03-04T16:17:58Z</cp:lastPrinted>
  <dcterms:created xsi:type="dcterms:W3CDTF">2024-03-10T18:28:10Z</dcterms:created>
  <dcterms:modified xsi:type="dcterms:W3CDTF">2024-04-01T15:57:47Z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0x010100EAB82A22FCE55A4AB9B2086191EF3A40</vt:lpwstr>
  </property>
</Properties>
</file>